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4" r:id="rId3"/>
    <p:sldId id="296" r:id="rId4"/>
    <p:sldId id="281" r:id="rId5"/>
    <p:sldId id="297" r:id="rId6"/>
    <p:sldId id="295" r:id="rId7"/>
    <p:sldId id="298" r:id="rId8"/>
    <p:sldId id="300" r:id="rId9"/>
    <p:sldId id="299" r:id="rId10"/>
    <p:sldId id="30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EA1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AC782A-00BD-4A4A-883B-1A0E8694DFC9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F3AA7EF7-8507-4987-AFDC-1C090C1293DE}">
      <dgm:prSet phldrT="[Текст]" custT="1"/>
      <dgm:spPr/>
      <dgm:t>
        <a:bodyPr/>
        <a:lstStyle/>
        <a:p>
          <a:r>
            <a:rPr lang="ru-RU" sz="3600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Внутрисадовский</a:t>
          </a:r>
          <a:r>
            <a: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r>
            <a: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контроль</a:t>
          </a:r>
        </a:p>
      </dgm:t>
    </dgm:pt>
    <dgm:pt modelId="{EFEA437D-CE04-40F3-B112-53B55F37FCDE}" type="parTrans" cxnId="{E32270A2-C45D-487B-8E99-76E79B2F2092}">
      <dgm:prSet/>
      <dgm:spPr/>
      <dgm:t>
        <a:bodyPr/>
        <a:lstStyle/>
        <a:p>
          <a:endParaRPr lang="ru-RU"/>
        </a:p>
      </dgm:t>
    </dgm:pt>
    <dgm:pt modelId="{4EE70825-5A14-4B38-8E37-324D796CF37A}" type="sibTrans" cxnId="{E32270A2-C45D-487B-8E99-76E79B2F2092}">
      <dgm:prSet/>
      <dgm:spPr/>
      <dgm:t>
        <a:bodyPr/>
        <a:lstStyle/>
        <a:p>
          <a:endParaRPr lang="ru-RU"/>
        </a:p>
      </dgm:t>
    </dgm:pt>
    <dgm:pt modelId="{A049566F-18C2-4ECF-B5DF-61511C654A69}">
      <dgm:prSet phldrT="[Текст]" custT="1"/>
      <dgm:spPr/>
      <dgm:t>
        <a:bodyPr/>
        <a:lstStyle/>
        <a:p>
          <a:r>
            <a: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Мониторинг</a:t>
          </a:r>
        </a:p>
      </dgm:t>
    </dgm:pt>
    <dgm:pt modelId="{5445CC66-B015-423D-B7DF-1F62A8B8FFF9}" type="parTrans" cxnId="{EFDEB019-C47D-4DEE-ACB6-F96D900BF6E8}">
      <dgm:prSet/>
      <dgm:spPr/>
      <dgm:t>
        <a:bodyPr/>
        <a:lstStyle/>
        <a:p>
          <a:endParaRPr lang="ru-RU"/>
        </a:p>
      </dgm:t>
    </dgm:pt>
    <dgm:pt modelId="{AB6DF3E2-C488-4A66-BECF-CB79C898B245}" type="sibTrans" cxnId="{EFDEB019-C47D-4DEE-ACB6-F96D900BF6E8}">
      <dgm:prSet/>
      <dgm:spPr/>
      <dgm:t>
        <a:bodyPr/>
        <a:lstStyle/>
        <a:p>
          <a:endParaRPr lang="ru-RU"/>
        </a:p>
      </dgm:t>
    </dgm:pt>
    <dgm:pt modelId="{854B3BA0-5C1B-4F99-ABD6-84D9EFCB72E1}">
      <dgm:prSet phldrT="[Текст]" custT="1"/>
      <dgm:spPr/>
      <dgm:t>
        <a:bodyPr/>
        <a:lstStyle/>
        <a:p>
          <a:r>
            <a: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Плановый контроль </a:t>
          </a:r>
          <a:r>
            <a:rPr lang="ru-RU" sz="2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(фронтальный, итоговый, тематический, оперативный)</a:t>
          </a:r>
        </a:p>
      </dgm:t>
    </dgm:pt>
    <dgm:pt modelId="{2F7BBBDA-345D-4C8C-A9D0-14C9FA257B58}" type="parTrans" cxnId="{66EEE4FE-24AA-4601-8F4D-06A639ADFB26}">
      <dgm:prSet/>
      <dgm:spPr/>
      <dgm:t>
        <a:bodyPr/>
        <a:lstStyle/>
        <a:p>
          <a:endParaRPr lang="ru-RU"/>
        </a:p>
      </dgm:t>
    </dgm:pt>
    <dgm:pt modelId="{34CBD72E-99DE-47F7-A579-ADCDD6B1ACAD}" type="sibTrans" cxnId="{66EEE4FE-24AA-4601-8F4D-06A639ADFB26}">
      <dgm:prSet/>
      <dgm:spPr/>
      <dgm:t>
        <a:bodyPr/>
        <a:lstStyle/>
        <a:p>
          <a:endParaRPr lang="ru-RU"/>
        </a:p>
      </dgm:t>
    </dgm:pt>
    <dgm:pt modelId="{BD60FAD5-FC00-4DF9-B3BB-8EB6E585C379}">
      <dgm:prSet phldrT="[Текст]" custT="1"/>
      <dgm:spPr/>
      <dgm:t>
        <a:bodyPr/>
        <a:lstStyle/>
        <a:p>
          <a:r>
            <a: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Внеплановый контроль</a:t>
          </a:r>
        </a:p>
      </dgm:t>
    </dgm:pt>
    <dgm:pt modelId="{A64CD832-C71E-4987-9368-25DFE36378FF}" type="parTrans" cxnId="{9FB4834A-76D6-4A52-A044-BAA16FED2CD4}">
      <dgm:prSet/>
      <dgm:spPr/>
      <dgm:t>
        <a:bodyPr/>
        <a:lstStyle/>
        <a:p>
          <a:endParaRPr lang="ru-RU"/>
        </a:p>
      </dgm:t>
    </dgm:pt>
    <dgm:pt modelId="{6124404D-C4A6-48DC-B924-553D790AECE2}" type="sibTrans" cxnId="{9FB4834A-76D6-4A52-A044-BAA16FED2CD4}">
      <dgm:prSet/>
      <dgm:spPr/>
      <dgm:t>
        <a:bodyPr/>
        <a:lstStyle/>
        <a:p>
          <a:endParaRPr lang="ru-RU"/>
        </a:p>
      </dgm:t>
    </dgm:pt>
    <dgm:pt modelId="{BC0C8B40-9E79-4D54-BCAB-4DC127278C5C}" type="pres">
      <dgm:prSet presAssocID="{1EAC782A-00BD-4A4A-883B-1A0E8694DFC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A36AD45-2DAE-4382-9318-2A24FA880493}" type="pres">
      <dgm:prSet presAssocID="{F3AA7EF7-8507-4987-AFDC-1C090C1293DE}" presName="root1" presStyleCnt="0"/>
      <dgm:spPr/>
    </dgm:pt>
    <dgm:pt modelId="{A1621B32-CC70-407D-A8A1-D234D5D87015}" type="pres">
      <dgm:prSet presAssocID="{F3AA7EF7-8507-4987-AFDC-1C090C1293DE}" presName="LevelOneTextNode" presStyleLbl="node0" presStyleIdx="0" presStyleCnt="1" custScaleY="94113">
        <dgm:presLayoutVars>
          <dgm:chPref val="3"/>
        </dgm:presLayoutVars>
      </dgm:prSet>
      <dgm:spPr/>
    </dgm:pt>
    <dgm:pt modelId="{3E704DF0-B583-48D5-B516-3ABDDCF0CF91}" type="pres">
      <dgm:prSet presAssocID="{F3AA7EF7-8507-4987-AFDC-1C090C1293DE}" presName="level2hierChild" presStyleCnt="0"/>
      <dgm:spPr/>
    </dgm:pt>
    <dgm:pt modelId="{0D275858-E1C4-4C31-AE05-DC350D48A10C}" type="pres">
      <dgm:prSet presAssocID="{5445CC66-B015-423D-B7DF-1F62A8B8FFF9}" presName="conn2-1" presStyleLbl="parChTrans1D2" presStyleIdx="0" presStyleCnt="3"/>
      <dgm:spPr/>
    </dgm:pt>
    <dgm:pt modelId="{19F6B767-861B-41A2-BA2A-5DA6E7C3B7FA}" type="pres">
      <dgm:prSet presAssocID="{5445CC66-B015-423D-B7DF-1F62A8B8FFF9}" presName="connTx" presStyleLbl="parChTrans1D2" presStyleIdx="0" presStyleCnt="3"/>
      <dgm:spPr/>
    </dgm:pt>
    <dgm:pt modelId="{0C61B8E7-3923-4AA3-9BF8-F31B2EA67DCF}" type="pres">
      <dgm:prSet presAssocID="{A049566F-18C2-4ECF-B5DF-61511C654A69}" presName="root2" presStyleCnt="0"/>
      <dgm:spPr/>
    </dgm:pt>
    <dgm:pt modelId="{B57697B5-8332-429E-BEAD-DB83E82F5FCA}" type="pres">
      <dgm:prSet presAssocID="{A049566F-18C2-4ECF-B5DF-61511C654A69}" presName="LevelTwoTextNode" presStyleLbl="node2" presStyleIdx="0" presStyleCnt="3" custScaleX="119560">
        <dgm:presLayoutVars>
          <dgm:chPref val="3"/>
        </dgm:presLayoutVars>
      </dgm:prSet>
      <dgm:spPr/>
    </dgm:pt>
    <dgm:pt modelId="{74E5F9D6-311C-4094-B8BF-5D0CE8DFC703}" type="pres">
      <dgm:prSet presAssocID="{A049566F-18C2-4ECF-B5DF-61511C654A69}" presName="level3hierChild" presStyleCnt="0"/>
      <dgm:spPr/>
    </dgm:pt>
    <dgm:pt modelId="{FDFD13F9-4257-448A-A3CC-55E5E9C31EB6}" type="pres">
      <dgm:prSet presAssocID="{2F7BBBDA-345D-4C8C-A9D0-14C9FA257B58}" presName="conn2-1" presStyleLbl="parChTrans1D2" presStyleIdx="1" presStyleCnt="3"/>
      <dgm:spPr/>
    </dgm:pt>
    <dgm:pt modelId="{6C92FA70-D123-4F90-9361-C98C7301CC91}" type="pres">
      <dgm:prSet presAssocID="{2F7BBBDA-345D-4C8C-A9D0-14C9FA257B58}" presName="connTx" presStyleLbl="parChTrans1D2" presStyleIdx="1" presStyleCnt="3"/>
      <dgm:spPr/>
    </dgm:pt>
    <dgm:pt modelId="{1C9290E3-F78B-4749-9153-16C5D97064E2}" type="pres">
      <dgm:prSet presAssocID="{854B3BA0-5C1B-4F99-ABD6-84D9EFCB72E1}" presName="root2" presStyleCnt="0"/>
      <dgm:spPr/>
    </dgm:pt>
    <dgm:pt modelId="{4C95C8C1-D7C2-4EAC-82D4-807529187B15}" type="pres">
      <dgm:prSet presAssocID="{854B3BA0-5C1B-4F99-ABD6-84D9EFCB72E1}" presName="LevelTwoTextNode" presStyleLbl="node2" presStyleIdx="1" presStyleCnt="3" custScaleX="120116">
        <dgm:presLayoutVars>
          <dgm:chPref val="3"/>
        </dgm:presLayoutVars>
      </dgm:prSet>
      <dgm:spPr/>
    </dgm:pt>
    <dgm:pt modelId="{6B155CE9-C512-4AC7-B0C5-6F26BB56641A}" type="pres">
      <dgm:prSet presAssocID="{854B3BA0-5C1B-4F99-ABD6-84D9EFCB72E1}" presName="level3hierChild" presStyleCnt="0"/>
      <dgm:spPr/>
    </dgm:pt>
    <dgm:pt modelId="{6CCF3D07-8A6A-468B-8B67-230D886E61DC}" type="pres">
      <dgm:prSet presAssocID="{A64CD832-C71E-4987-9368-25DFE36378FF}" presName="conn2-1" presStyleLbl="parChTrans1D2" presStyleIdx="2" presStyleCnt="3"/>
      <dgm:spPr/>
    </dgm:pt>
    <dgm:pt modelId="{C3A1AEF6-9BDD-49BC-A5A6-F81006A41D02}" type="pres">
      <dgm:prSet presAssocID="{A64CD832-C71E-4987-9368-25DFE36378FF}" presName="connTx" presStyleLbl="parChTrans1D2" presStyleIdx="2" presStyleCnt="3"/>
      <dgm:spPr/>
    </dgm:pt>
    <dgm:pt modelId="{ED489FF8-67AD-4A53-8AEC-A4FD58DED56E}" type="pres">
      <dgm:prSet presAssocID="{BD60FAD5-FC00-4DF9-B3BB-8EB6E585C379}" presName="root2" presStyleCnt="0"/>
      <dgm:spPr/>
    </dgm:pt>
    <dgm:pt modelId="{90C399B1-FE01-4F90-9F56-165CDEAF1B00}" type="pres">
      <dgm:prSet presAssocID="{BD60FAD5-FC00-4DF9-B3BB-8EB6E585C379}" presName="LevelTwoTextNode" presStyleLbl="node2" presStyleIdx="2" presStyleCnt="3" custScaleX="119005" custLinFactNeighborX="1667">
        <dgm:presLayoutVars>
          <dgm:chPref val="3"/>
        </dgm:presLayoutVars>
      </dgm:prSet>
      <dgm:spPr/>
    </dgm:pt>
    <dgm:pt modelId="{D304E8DD-939E-4400-AED4-687BA4327BBA}" type="pres">
      <dgm:prSet presAssocID="{BD60FAD5-FC00-4DF9-B3BB-8EB6E585C379}" presName="level3hierChild" presStyleCnt="0"/>
      <dgm:spPr/>
    </dgm:pt>
  </dgm:ptLst>
  <dgm:cxnLst>
    <dgm:cxn modelId="{EFDEB019-C47D-4DEE-ACB6-F96D900BF6E8}" srcId="{F3AA7EF7-8507-4987-AFDC-1C090C1293DE}" destId="{A049566F-18C2-4ECF-B5DF-61511C654A69}" srcOrd="0" destOrd="0" parTransId="{5445CC66-B015-423D-B7DF-1F62A8B8FFF9}" sibTransId="{AB6DF3E2-C488-4A66-BECF-CB79C898B245}"/>
    <dgm:cxn modelId="{8187FE29-C9F7-47FE-8605-C25F5F47F747}" type="presOf" srcId="{BD60FAD5-FC00-4DF9-B3BB-8EB6E585C379}" destId="{90C399B1-FE01-4F90-9F56-165CDEAF1B00}" srcOrd="0" destOrd="0" presId="urn:microsoft.com/office/officeart/2008/layout/HorizontalMultiLevelHierarchy"/>
    <dgm:cxn modelId="{02001535-01C4-4FBB-8517-0D2EE9212AA3}" type="presOf" srcId="{A64CD832-C71E-4987-9368-25DFE36378FF}" destId="{C3A1AEF6-9BDD-49BC-A5A6-F81006A41D02}" srcOrd="1" destOrd="0" presId="urn:microsoft.com/office/officeart/2008/layout/HorizontalMultiLevelHierarchy"/>
    <dgm:cxn modelId="{D715093B-F97C-423B-B0AD-AAD30CCDB3C8}" type="presOf" srcId="{F3AA7EF7-8507-4987-AFDC-1C090C1293DE}" destId="{A1621B32-CC70-407D-A8A1-D234D5D87015}" srcOrd="0" destOrd="0" presId="urn:microsoft.com/office/officeart/2008/layout/HorizontalMultiLevelHierarchy"/>
    <dgm:cxn modelId="{9FB4834A-76D6-4A52-A044-BAA16FED2CD4}" srcId="{F3AA7EF7-8507-4987-AFDC-1C090C1293DE}" destId="{BD60FAD5-FC00-4DF9-B3BB-8EB6E585C379}" srcOrd="2" destOrd="0" parTransId="{A64CD832-C71E-4987-9368-25DFE36378FF}" sibTransId="{6124404D-C4A6-48DC-B924-553D790AECE2}"/>
    <dgm:cxn modelId="{AEB83750-A3C3-4161-B79F-C97206D35D01}" type="presOf" srcId="{A64CD832-C71E-4987-9368-25DFE36378FF}" destId="{6CCF3D07-8A6A-468B-8B67-230D886E61DC}" srcOrd="0" destOrd="0" presId="urn:microsoft.com/office/officeart/2008/layout/HorizontalMultiLevelHierarchy"/>
    <dgm:cxn modelId="{7ED7198E-F226-431D-A9B0-CC50E747148A}" type="presOf" srcId="{2F7BBBDA-345D-4C8C-A9D0-14C9FA257B58}" destId="{FDFD13F9-4257-448A-A3CC-55E5E9C31EB6}" srcOrd="0" destOrd="0" presId="urn:microsoft.com/office/officeart/2008/layout/HorizontalMultiLevelHierarchy"/>
    <dgm:cxn modelId="{57930797-0DA4-44BD-84A9-3682F3701F4E}" type="presOf" srcId="{A049566F-18C2-4ECF-B5DF-61511C654A69}" destId="{B57697B5-8332-429E-BEAD-DB83E82F5FCA}" srcOrd="0" destOrd="0" presId="urn:microsoft.com/office/officeart/2008/layout/HorizontalMultiLevelHierarchy"/>
    <dgm:cxn modelId="{E32270A2-C45D-487B-8E99-76E79B2F2092}" srcId="{1EAC782A-00BD-4A4A-883B-1A0E8694DFC9}" destId="{F3AA7EF7-8507-4987-AFDC-1C090C1293DE}" srcOrd="0" destOrd="0" parTransId="{EFEA437D-CE04-40F3-B112-53B55F37FCDE}" sibTransId="{4EE70825-5A14-4B38-8E37-324D796CF37A}"/>
    <dgm:cxn modelId="{88CDF5A2-B2E4-4DC4-9E6F-DBA7A57726CD}" type="presOf" srcId="{854B3BA0-5C1B-4F99-ABD6-84D9EFCB72E1}" destId="{4C95C8C1-D7C2-4EAC-82D4-807529187B15}" srcOrd="0" destOrd="0" presId="urn:microsoft.com/office/officeart/2008/layout/HorizontalMultiLevelHierarchy"/>
    <dgm:cxn modelId="{FC1317BE-68E6-4470-BFF5-6D5485499917}" type="presOf" srcId="{2F7BBBDA-345D-4C8C-A9D0-14C9FA257B58}" destId="{6C92FA70-D123-4F90-9361-C98C7301CC91}" srcOrd="1" destOrd="0" presId="urn:microsoft.com/office/officeart/2008/layout/HorizontalMultiLevelHierarchy"/>
    <dgm:cxn modelId="{93B9C7CB-13D1-45AD-8910-BF39FD156C1A}" type="presOf" srcId="{5445CC66-B015-423D-B7DF-1F62A8B8FFF9}" destId="{19F6B767-861B-41A2-BA2A-5DA6E7C3B7FA}" srcOrd="1" destOrd="0" presId="urn:microsoft.com/office/officeart/2008/layout/HorizontalMultiLevelHierarchy"/>
    <dgm:cxn modelId="{1F9F80DE-5C0D-4581-9CC6-6E000AF4953B}" type="presOf" srcId="{5445CC66-B015-423D-B7DF-1F62A8B8FFF9}" destId="{0D275858-E1C4-4C31-AE05-DC350D48A10C}" srcOrd="0" destOrd="0" presId="urn:microsoft.com/office/officeart/2008/layout/HorizontalMultiLevelHierarchy"/>
    <dgm:cxn modelId="{31DFB6F3-6335-4E38-A444-234FEFE0E640}" type="presOf" srcId="{1EAC782A-00BD-4A4A-883B-1A0E8694DFC9}" destId="{BC0C8B40-9E79-4D54-BCAB-4DC127278C5C}" srcOrd="0" destOrd="0" presId="urn:microsoft.com/office/officeart/2008/layout/HorizontalMultiLevelHierarchy"/>
    <dgm:cxn modelId="{66EEE4FE-24AA-4601-8F4D-06A639ADFB26}" srcId="{F3AA7EF7-8507-4987-AFDC-1C090C1293DE}" destId="{854B3BA0-5C1B-4F99-ABD6-84D9EFCB72E1}" srcOrd="1" destOrd="0" parTransId="{2F7BBBDA-345D-4C8C-A9D0-14C9FA257B58}" sibTransId="{34CBD72E-99DE-47F7-A579-ADCDD6B1ACAD}"/>
    <dgm:cxn modelId="{1C7DE666-E78C-4AEF-B41E-2A9F4D62312E}" type="presParOf" srcId="{BC0C8B40-9E79-4D54-BCAB-4DC127278C5C}" destId="{9A36AD45-2DAE-4382-9318-2A24FA880493}" srcOrd="0" destOrd="0" presId="urn:microsoft.com/office/officeart/2008/layout/HorizontalMultiLevelHierarchy"/>
    <dgm:cxn modelId="{86A0C783-D78D-47D9-8F3C-D67B6A413A50}" type="presParOf" srcId="{9A36AD45-2DAE-4382-9318-2A24FA880493}" destId="{A1621B32-CC70-407D-A8A1-D234D5D87015}" srcOrd="0" destOrd="0" presId="urn:microsoft.com/office/officeart/2008/layout/HorizontalMultiLevelHierarchy"/>
    <dgm:cxn modelId="{C0CF18C7-2F29-47D3-A569-4DC4AFCA24BC}" type="presParOf" srcId="{9A36AD45-2DAE-4382-9318-2A24FA880493}" destId="{3E704DF0-B583-48D5-B516-3ABDDCF0CF91}" srcOrd="1" destOrd="0" presId="urn:microsoft.com/office/officeart/2008/layout/HorizontalMultiLevelHierarchy"/>
    <dgm:cxn modelId="{38FEE8E0-5231-450F-82E7-494773C26A99}" type="presParOf" srcId="{3E704DF0-B583-48D5-B516-3ABDDCF0CF91}" destId="{0D275858-E1C4-4C31-AE05-DC350D48A10C}" srcOrd="0" destOrd="0" presId="urn:microsoft.com/office/officeart/2008/layout/HorizontalMultiLevelHierarchy"/>
    <dgm:cxn modelId="{8A22770A-CC43-4524-BACA-24BDDD8667E6}" type="presParOf" srcId="{0D275858-E1C4-4C31-AE05-DC350D48A10C}" destId="{19F6B767-861B-41A2-BA2A-5DA6E7C3B7FA}" srcOrd="0" destOrd="0" presId="urn:microsoft.com/office/officeart/2008/layout/HorizontalMultiLevelHierarchy"/>
    <dgm:cxn modelId="{2D4804DE-CFCD-4D19-BF92-9B2AE93AAA9D}" type="presParOf" srcId="{3E704DF0-B583-48D5-B516-3ABDDCF0CF91}" destId="{0C61B8E7-3923-4AA3-9BF8-F31B2EA67DCF}" srcOrd="1" destOrd="0" presId="urn:microsoft.com/office/officeart/2008/layout/HorizontalMultiLevelHierarchy"/>
    <dgm:cxn modelId="{19C7F7F4-67B7-4404-BAB1-DE056FD899A9}" type="presParOf" srcId="{0C61B8E7-3923-4AA3-9BF8-F31B2EA67DCF}" destId="{B57697B5-8332-429E-BEAD-DB83E82F5FCA}" srcOrd="0" destOrd="0" presId="urn:microsoft.com/office/officeart/2008/layout/HorizontalMultiLevelHierarchy"/>
    <dgm:cxn modelId="{D4B330F0-F17F-40DB-B8F4-A135D42FBD85}" type="presParOf" srcId="{0C61B8E7-3923-4AA3-9BF8-F31B2EA67DCF}" destId="{74E5F9D6-311C-4094-B8BF-5D0CE8DFC703}" srcOrd="1" destOrd="0" presId="urn:microsoft.com/office/officeart/2008/layout/HorizontalMultiLevelHierarchy"/>
    <dgm:cxn modelId="{99AF753B-5602-4B82-85E8-943F3CCD6882}" type="presParOf" srcId="{3E704DF0-B583-48D5-B516-3ABDDCF0CF91}" destId="{FDFD13F9-4257-448A-A3CC-55E5E9C31EB6}" srcOrd="2" destOrd="0" presId="urn:microsoft.com/office/officeart/2008/layout/HorizontalMultiLevelHierarchy"/>
    <dgm:cxn modelId="{ED6E86F0-4040-4D3D-AEF8-BE8BDA5EB174}" type="presParOf" srcId="{FDFD13F9-4257-448A-A3CC-55E5E9C31EB6}" destId="{6C92FA70-D123-4F90-9361-C98C7301CC91}" srcOrd="0" destOrd="0" presId="urn:microsoft.com/office/officeart/2008/layout/HorizontalMultiLevelHierarchy"/>
    <dgm:cxn modelId="{E3DF5F20-3CEA-41ED-88E9-3399314D605E}" type="presParOf" srcId="{3E704DF0-B583-48D5-B516-3ABDDCF0CF91}" destId="{1C9290E3-F78B-4749-9153-16C5D97064E2}" srcOrd="3" destOrd="0" presId="urn:microsoft.com/office/officeart/2008/layout/HorizontalMultiLevelHierarchy"/>
    <dgm:cxn modelId="{E82BA27E-6ED3-45CF-8003-82562A507B4F}" type="presParOf" srcId="{1C9290E3-F78B-4749-9153-16C5D97064E2}" destId="{4C95C8C1-D7C2-4EAC-82D4-807529187B15}" srcOrd="0" destOrd="0" presId="urn:microsoft.com/office/officeart/2008/layout/HorizontalMultiLevelHierarchy"/>
    <dgm:cxn modelId="{33C61B78-69F7-4AAB-B87A-296EE8A5B696}" type="presParOf" srcId="{1C9290E3-F78B-4749-9153-16C5D97064E2}" destId="{6B155CE9-C512-4AC7-B0C5-6F26BB56641A}" srcOrd="1" destOrd="0" presId="urn:microsoft.com/office/officeart/2008/layout/HorizontalMultiLevelHierarchy"/>
    <dgm:cxn modelId="{C7EAAC6E-54C9-4E3C-8FEF-4C858F48D2DC}" type="presParOf" srcId="{3E704DF0-B583-48D5-B516-3ABDDCF0CF91}" destId="{6CCF3D07-8A6A-468B-8B67-230D886E61DC}" srcOrd="4" destOrd="0" presId="urn:microsoft.com/office/officeart/2008/layout/HorizontalMultiLevelHierarchy"/>
    <dgm:cxn modelId="{137A5A31-7386-4B55-9DB4-9A2E9943519A}" type="presParOf" srcId="{6CCF3D07-8A6A-468B-8B67-230D886E61DC}" destId="{C3A1AEF6-9BDD-49BC-A5A6-F81006A41D02}" srcOrd="0" destOrd="0" presId="urn:microsoft.com/office/officeart/2008/layout/HorizontalMultiLevelHierarchy"/>
    <dgm:cxn modelId="{66CBF48C-AE83-4C00-AF35-A924B80C7A66}" type="presParOf" srcId="{3E704DF0-B583-48D5-B516-3ABDDCF0CF91}" destId="{ED489FF8-67AD-4A53-8AEC-A4FD58DED56E}" srcOrd="5" destOrd="0" presId="urn:microsoft.com/office/officeart/2008/layout/HorizontalMultiLevelHierarchy"/>
    <dgm:cxn modelId="{2221EE80-1E7C-40F1-83A5-CCE813E3F0BF}" type="presParOf" srcId="{ED489FF8-67AD-4A53-8AEC-A4FD58DED56E}" destId="{90C399B1-FE01-4F90-9F56-165CDEAF1B00}" srcOrd="0" destOrd="0" presId="urn:microsoft.com/office/officeart/2008/layout/HorizontalMultiLevelHierarchy"/>
    <dgm:cxn modelId="{51185F62-3A32-4306-B0A6-F18B97A64A52}" type="presParOf" srcId="{ED489FF8-67AD-4A53-8AEC-A4FD58DED56E}" destId="{D304E8DD-939E-4400-AED4-687BA4327BB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CF3D07-8A6A-468B-8B67-230D886E61DC}">
      <dsp:nvSpPr>
        <dsp:cNvPr id="0" name=""/>
        <dsp:cNvSpPr/>
      </dsp:nvSpPr>
      <dsp:spPr>
        <a:xfrm>
          <a:off x="2229297" y="3429000"/>
          <a:ext cx="926027" cy="16287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63013" y="0"/>
              </a:lnTo>
              <a:lnTo>
                <a:pt x="463013" y="1628775"/>
              </a:lnTo>
              <a:lnTo>
                <a:pt x="926027" y="162877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2645470" y="4196547"/>
        <a:ext cx="93680" cy="93680"/>
      </dsp:txXfrm>
    </dsp:sp>
    <dsp:sp modelId="{FDFD13F9-4257-448A-A3CC-55E5E9C31EB6}">
      <dsp:nvSpPr>
        <dsp:cNvPr id="0" name=""/>
        <dsp:cNvSpPr/>
      </dsp:nvSpPr>
      <dsp:spPr>
        <a:xfrm>
          <a:off x="2229297" y="3383280"/>
          <a:ext cx="85478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854781" y="4572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2635318" y="3407630"/>
        <a:ext cx="42739" cy="42739"/>
      </dsp:txXfrm>
    </dsp:sp>
    <dsp:sp modelId="{0D275858-E1C4-4C31-AE05-DC350D48A10C}">
      <dsp:nvSpPr>
        <dsp:cNvPr id="0" name=""/>
        <dsp:cNvSpPr/>
      </dsp:nvSpPr>
      <dsp:spPr>
        <a:xfrm>
          <a:off x="2229297" y="1800224"/>
          <a:ext cx="854781" cy="1628775"/>
        </a:xfrm>
        <a:custGeom>
          <a:avLst/>
          <a:gdLst/>
          <a:ahLst/>
          <a:cxnLst/>
          <a:rect l="0" t="0" r="0" b="0"/>
          <a:pathLst>
            <a:path>
              <a:moveTo>
                <a:pt x="0" y="1628775"/>
              </a:moveTo>
              <a:lnTo>
                <a:pt x="427390" y="1628775"/>
              </a:lnTo>
              <a:lnTo>
                <a:pt x="427390" y="0"/>
              </a:lnTo>
              <a:lnTo>
                <a:pt x="854781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2610701" y="2568626"/>
        <a:ext cx="91972" cy="91972"/>
      </dsp:txXfrm>
    </dsp:sp>
    <dsp:sp modelId="{A1621B32-CC70-407D-A8A1-D234D5D87015}">
      <dsp:nvSpPr>
        <dsp:cNvPr id="0" name=""/>
        <dsp:cNvSpPr/>
      </dsp:nvSpPr>
      <dsp:spPr>
        <a:xfrm rot="16200000">
          <a:off x="-1649347" y="2777489"/>
          <a:ext cx="6454269" cy="13030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Внутрисадовский</a:t>
          </a:r>
          <a:r>
            <a:rPr lang="ru-RU" sz="36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контроль</a:t>
          </a:r>
        </a:p>
      </dsp:txBody>
      <dsp:txXfrm>
        <a:off x="-1649347" y="2777489"/>
        <a:ext cx="6454269" cy="1303020"/>
      </dsp:txXfrm>
    </dsp:sp>
    <dsp:sp modelId="{B57697B5-8332-429E-BEAD-DB83E82F5FCA}">
      <dsp:nvSpPr>
        <dsp:cNvPr id="0" name=""/>
        <dsp:cNvSpPr/>
      </dsp:nvSpPr>
      <dsp:spPr>
        <a:xfrm>
          <a:off x="3084078" y="1148714"/>
          <a:ext cx="5109881" cy="130302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Мониторинг</a:t>
          </a:r>
        </a:p>
      </dsp:txBody>
      <dsp:txXfrm>
        <a:off x="3084078" y="1148714"/>
        <a:ext cx="5109881" cy="1303020"/>
      </dsp:txXfrm>
    </dsp:sp>
    <dsp:sp modelId="{4C95C8C1-D7C2-4EAC-82D4-807529187B15}">
      <dsp:nvSpPr>
        <dsp:cNvPr id="0" name=""/>
        <dsp:cNvSpPr/>
      </dsp:nvSpPr>
      <dsp:spPr>
        <a:xfrm>
          <a:off x="3084078" y="2777489"/>
          <a:ext cx="5133644" cy="130302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Плановый контроль </a:t>
          </a:r>
          <a:r>
            <a:rPr lang="ru-RU" sz="2000" i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(фронтальный, итоговый, тематический, оперативный)</a:t>
          </a:r>
        </a:p>
      </dsp:txBody>
      <dsp:txXfrm>
        <a:off x="3084078" y="2777489"/>
        <a:ext cx="5133644" cy="1303020"/>
      </dsp:txXfrm>
    </dsp:sp>
    <dsp:sp modelId="{90C399B1-FE01-4F90-9F56-165CDEAF1B00}">
      <dsp:nvSpPr>
        <dsp:cNvPr id="0" name=""/>
        <dsp:cNvSpPr/>
      </dsp:nvSpPr>
      <dsp:spPr>
        <a:xfrm>
          <a:off x="3155324" y="4406265"/>
          <a:ext cx="5086161" cy="130302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Внеплановый контроль</a:t>
          </a:r>
        </a:p>
      </dsp:txBody>
      <dsp:txXfrm>
        <a:off x="3155324" y="4406265"/>
        <a:ext cx="5086161" cy="13030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F7937B7-218A-402A-A7C8-7EE2712BE7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99A5-01AA-4525-8C95-F764EE6B28B6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B5BAB-2D3A-4897-B94A-ED1257D50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73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99A5-01AA-4525-8C95-F764EE6B28B6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B5BAB-2D3A-4897-B94A-ED1257D50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8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99A5-01AA-4525-8C95-F764EE6B28B6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B5BAB-2D3A-4897-B94A-ED1257D50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72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99A5-01AA-4525-8C95-F764EE6B28B6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B5BAB-2D3A-4897-B94A-ED1257D50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146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99A5-01AA-4525-8C95-F764EE6B28B6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B5BAB-2D3A-4897-B94A-ED1257D50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34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99A5-01AA-4525-8C95-F764EE6B28B6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B5BAB-2D3A-4897-B94A-ED1257D50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43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99A5-01AA-4525-8C95-F764EE6B28B6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B5BAB-2D3A-4897-B94A-ED1257D50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30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99A5-01AA-4525-8C95-F764EE6B28B6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B5BAB-2D3A-4897-B94A-ED1257D50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154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99A5-01AA-4525-8C95-F764EE6B28B6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B5BAB-2D3A-4897-B94A-ED1257D50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04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99A5-01AA-4525-8C95-F764EE6B28B6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B5BAB-2D3A-4897-B94A-ED1257D50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16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99A5-01AA-4525-8C95-F764EE6B28B6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B5BAB-2D3A-4897-B94A-ED1257D50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313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45091D5-F087-4D54-AC73-D3FAF08B022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499A5-01AA-4525-8C95-F764EE6B28B6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B5BAB-2D3A-4897-B94A-ED1257D50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327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3B9081-DFB1-45BF-A563-0F4AFA0F7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8183" y="665018"/>
            <a:ext cx="6683572" cy="691552"/>
          </a:xfrm>
        </p:spPr>
        <p:txBody>
          <a:bodyPr>
            <a:noAutofit/>
          </a:bodyPr>
          <a:lstStyle/>
          <a:p>
            <a:r>
              <a:rPr lang="ru-RU" sz="1400" b="1" dirty="0">
                <a:solidFill>
                  <a:srgbClr val="EA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Муниципальное дошкольное образовательное автономное учреждение города Бузулука «Детский сад № 1 комбинированного вида»</a:t>
            </a:r>
            <a:endParaRPr lang="en-US" sz="1400" b="1" dirty="0">
              <a:solidFill>
                <a:srgbClr val="EA1B3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C1A1AB-EF45-469E-AD40-3A2E57DF5E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3931" y="1645114"/>
            <a:ext cx="6365173" cy="317016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ПЛАН</a:t>
            </a:r>
            <a:r>
              <a:rPr lang="ru-RU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ru-RU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внутри садовского контроля на основе примерной Программы ВСОКО</a:t>
            </a:r>
            <a:endParaRPr lang="ru-RU" sz="54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36965" y="5296395"/>
            <a:ext cx="34675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Покровская Е.Н., </a:t>
            </a:r>
          </a:p>
          <a:p>
            <a:pPr algn="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старший воспитатель </a:t>
            </a:r>
          </a:p>
          <a:p>
            <a:pPr algn="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МДОАУ «Детский сад № 1 комбинированного вида»</a:t>
            </a:r>
          </a:p>
        </p:txBody>
      </p:sp>
    </p:spTree>
    <p:extLst>
      <p:ext uri="{BB962C8B-B14F-4D97-AF65-F5344CB8AC3E}">
        <p14:creationId xmlns:p14="http://schemas.microsoft.com/office/powerpoint/2010/main" val="171972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397568"/>
              </p:ext>
            </p:extLst>
          </p:nvPr>
        </p:nvGraphicFramePr>
        <p:xfrm>
          <a:off x="296140" y="246207"/>
          <a:ext cx="8633359" cy="574251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391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25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33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33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33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89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Вид, направление контроля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Содержание контроля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Цель контроля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Сроки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Ответственные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Способ подведения итогов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26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Сентябрь</a:t>
                      </a:r>
                      <a:endParaRPr lang="ru-RU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1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Готовность детского сада к новому учебному году.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Создание благоприятных условий для воспитательно – образовательной работы с детьми.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Заведующий старший воспитатель заведующий хозяйством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Анализ, рекомендации, справка.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119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Октябрь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71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Проверка календарного и перспективного планирования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Содержание, наличие сетки занятий, перечня методической литературы; грамотность; эстетическое оформление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 неделя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Старший  воспитатель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заполнение карточки контроля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538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20800" y="35829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43" y="320635"/>
            <a:ext cx="8878054" cy="6204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5756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30" y="262928"/>
            <a:ext cx="8811491" cy="6209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1825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2509" y="1206749"/>
            <a:ext cx="857398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Внутрисадовский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контроль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 - это проведение членами администрации дошкольного учреждения наблюдений и обследований в порядке руководства и контроля в пределах компетенции за соблюдением работниками законодательных и иных нормативно-правовых актов РФ в области образования.</a:t>
            </a:r>
          </a:p>
          <a:p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Цели внутрисадовского контроля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 совершенствование деятельности образовательного учреждения;</a:t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 повышение мастерства всех категорий работающих;</a:t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 улучшение качества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4140319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36913" y="1026617"/>
            <a:ext cx="5545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Пример планов внутрисадовского контроля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74118"/>
            <a:ext cx="9144000" cy="2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2548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53" y="95002"/>
            <a:ext cx="8936135" cy="666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8628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74" y="154379"/>
            <a:ext cx="9056308" cy="6590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5403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677317"/>
              </p:ext>
            </p:extLst>
          </p:nvPr>
        </p:nvGraphicFramePr>
        <p:xfrm>
          <a:off x="296886" y="997528"/>
          <a:ext cx="8633359" cy="35952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391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6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12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3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33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33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33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89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Вид, направление контроля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Содержание контроля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Цель контроля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Сроки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Ответственные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Способ подведения итогов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26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Сентябрь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1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281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Октябрь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71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3052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8694491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10402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8073</TotalTime>
  <Words>211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Муниципальное дошкольное образовательное автономное учреждение города Бузулука «Детский сад № 1 комбинированного вида»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Наталья Комарова</cp:lastModifiedBy>
  <cp:revision>52</cp:revision>
  <dcterms:created xsi:type="dcterms:W3CDTF">2020-10-04T10:36:00Z</dcterms:created>
  <dcterms:modified xsi:type="dcterms:W3CDTF">2024-11-01T07:40:07Z</dcterms:modified>
</cp:coreProperties>
</file>