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6" r:id="rId5"/>
    <p:sldId id="258" r:id="rId6"/>
    <p:sldId id="263" r:id="rId7"/>
    <p:sldId id="267" r:id="rId8"/>
    <p:sldId id="268" r:id="rId9"/>
    <p:sldId id="259" r:id="rId10"/>
    <p:sldId id="264" r:id="rId11"/>
    <p:sldId id="269" r:id="rId12"/>
    <p:sldId id="265" r:id="rId13"/>
    <p:sldId id="270" r:id="rId14"/>
    <p:sldId id="271" r:id="rId15"/>
    <p:sldId id="272" r:id="rId16"/>
    <p:sldId id="260" r:id="rId17"/>
    <p:sldId id="276" r:id="rId18"/>
    <p:sldId id="273" r:id="rId19"/>
    <p:sldId id="274" r:id="rId20"/>
    <p:sldId id="275" r:id="rId21"/>
    <p:sldId id="261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B3A7-A879-4CEC-AC09-FBBD26DEF3E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8C47-B64B-431B-9376-2EE470BD3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579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B3A7-A879-4CEC-AC09-FBBD26DEF3E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8C47-B64B-431B-9376-2EE470BD3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60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B3A7-A879-4CEC-AC09-FBBD26DEF3E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8C47-B64B-431B-9376-2EE470BD321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0011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B3A7-A879-4CEC-AC09-FBBD26DEF3E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8C47-B64B-431B-9376-2EE470BD3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635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B3A7-A879-4CEC-AC09-FBBD26DEF3E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8C47-B64B-431B-9376-2EE470BD321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8905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B3A7-A879-4CEC-AC09-FBBD26DEF3E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8C47-B64B-431B-9376-2EE470BD3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970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B3A7-A879-4CEC-AC09-FBBD26DEF3E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8C47-B64B-431B-9376-2EE470BD3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490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B3A7-A879-4CEC-AC09-FBBD26DEF3E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8C47-B64B-431B-9376-2EE470BD3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067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B3A7-A879-4CEC-AC09-FBBD26DEF3E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8C47-B64B-431B-9376-2EE470BD3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71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B3A7-A879-4CEC-AC09-FBBD26DEF3E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8C47-B64B-431B-9376-2EE470BD3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196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B3A7-A879-4CEC-AC09-FBBD26DEF3E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8C47-B64B-431B-9376-2EE470BD3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977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B3A7-A879-4CEC-AC09-FBBD26DEF3E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8C47-B64B-431B-9376-2EE470BD3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493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B3A7-A879-4CEC-AC09-FBBD26DEF3E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8C47-B64B-431B-9376-2EE470BD3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03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B3A7-A879-4CEC-AC09-FBBD26DEF3E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8C47-B64B-431B-9376-2EE470BD3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94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B3A7-A879-4CEC-AC09-FBBD26DEF3E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8C47-B64B-431B-9376-2EE470BD3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68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B3A7-A879-4CEC-AC09-FBBD26DEF3E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8C47-B64B-431B-9376-2EE470BD3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43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EB3A7-A879-4CEC-AC09-FBBD26DEF3E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D118C47-B64B-431B-9376-2EE470BD3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364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ohrana-tryda.com/node/4032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F94DC4-8C2D-63D6-96C5-BEB265C5CA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968" y="550415"/>
            <a:ext cx="9483489" cy="4192879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ПОЛОЖЕНИЕ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о внутренней системе оценки качества образования 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МДО..У «Детский сад №..»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0EB4CD2-654C-8341-D0E9-B2A87E3002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1244" y="5210686"/>
            <a:ext cx="7766936" cy="1096899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Подготовил: Комарова Н.В.,</a:t>
            </a:r>
          </a:p>
          <a:p>
            <a:r>
              <a:rPr lang="ru-RU" dirty="0">
                <a:solidFill>
                  <a:schemeClr val="tx1"/>
                </a:solidFill>
              </a:rPr>
              <a:t> старший воспитатель </a:t>
            </a:r>
          </a:p>
          <a:p>
            <a:r>
              <a:rPr lang="ru-RU" dirty="0">
                <a:solidFill>
                  <a:schemeClr val="tx1"/>
                </a:solidFill>
              </a:rPr>
              <a:t>МДОАУ «Детский сад № 26»</a:t>
            </a:r>
          </a:p>
        </p:txBody>
      </p:sp>
    </p:spTree>
    <p:extLst>
      <p:ext uri="{BB962C8B-B14F-4D97-AF65-F5344CB8AC3E}">
        <p14:creationId xmlns:p14="http://schemas.microsoft.com/office/powerpoint/2010/main" val="1142083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CCE6D4E-1C09-5B55-35D6-6D1AC10398BB}"/>
              </a:ext>
            </a:extLst>
          </p:cNvPr>
          <p:cNvSpPr txBox="1"/>
          <p:nvPr/>
        </p:nvSpPr>
        <p:spPr>
          <a:xfrm>
            <a:off x="332913" y="928966"/>
            <a:ext cx="9139560" cy="36423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18745"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Организационная и функциональная структура внутренней системы оценки качества образования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18745"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3.1 Организационная структура ДОУ, занимающаяся ВСОКО и интерпретацией полученных результатов, включает в себя: администрацию дошкольного образовательного учреждения, педагогический совет и членов экспертной рабочей группы.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18745"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3.2 Экспертная рабочая группа для проведения ВСОКО создается на основании приказа заведующего ДОУ в количестве 4-5 человек.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18745"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3.3 Для контроля исполнения оценочных процедур ВСОКО назначается ответственный работник на основании приказа заведующего.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474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99F971-85C5-63B1-E389-CD2B2C0B22E6}"/>
              </a:ext>
            </a:extLst>
          </p:cNvPr>
          <p:cNvSpPr txBox="1"/>
          <p:nvPr/>
        </p:nvSpPr>
        <p:spPr>
          <a:xfrm>
            <a:off x="119848" y="76492"/>
            <a:ext cx="9832019" cy="69095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18745" indent="450215" algn="just">
              <a:spcAft>
                <a:spcPts val="1000"/>
              </a:spcAf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3.4  </a:t>
            </a:r>
            <a:r>
              <a:rPr lang="ru-RU" sz="1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Администрация дошкольного образовательного учреждения: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18745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формирует блок локальных актов, регулирующих функционирование ВСОКО ДОУ и приложений к ним, утверждает их приказом заведующего дошкольным образовательным учреждением и контролирует их исполнение;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разрабатывает мероприятия и готовит предложения, направленные на совершенствование системы оценки качества образования дошкольного образовательного учреждения, участвует в этих мероприятиях;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обеспечивает на основе образовательной программы дошкольного образования проведение в детском саду контрольно-оценочных процедур, мониторинговых, социологических и статистических исследований по вопросам качества образования;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организует систему мониторинга качества образования в ДОУ, осуществляет сбор, обработку, хранение и представление информации о состоянии и динамике развития, анализирует результаты оценки качества образования на уровне детского сада;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организует изучение информационных запросов основных пользователей системы оценки качества образования;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обеспечивает условия для подготовки работников ДОУ и общественных экспертов по осуществлению контрольно-оценочных процедур;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обеспечивает предоставление информации о качестве образования на муниципальный и региональный уровни системы оценки качества образования;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667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формирует информационно-аналитические материалы по результатам (анализ работы ДОУ за учебный год, самообследование деятельности дошкольного образовательного учреждения);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667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принимает управленческие решения по развитию качества образования на основе анализа результатов, полученных в процессе реализации ВСОКО.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743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F1F94C2-FA2B-10FB-3331-16061B435B29}"/>
              </a:ext>
            </a:extLst>
          </p:cNvPr>
          <p:cNvSpPr txBox="1"/>
          <p:nvPr/>
        </p:nvSpPr>
        <p:spPr>
          <a:xfrm>
            <a:off x="403934" y="427459"/>
            <a:ext cx="8962008" cy="3898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6670">
              <a:lnSpc>
                <a:spcPct val="115000"/>
              </a:lnSpc>
              <a:spcAft>
                <a:spcPts val="1000"/>
              </a:spcAft>
              <a:tabLst>
                <a:tab pos="561340" algn="ctr"/>
                <a:tab pos="1362075" algn="ctr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3.5  </a:t>
            </a:r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Экспертная рабочая группа: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667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создаётся по приказу заведующего на начало каждого учебного года;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667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разрабатывает методики ВСОКО;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667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участвует в разработке системы показателей, характеризующих состояние и динамику развития ДОУ;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667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готовит предложения для администрации по выработке управленческих решений по результатам ВСОКО на уровне дошкольного учреждения;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667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обеспечивает на основе ОП ДО и АОП ДО в дошкольном учреждении контрольно-оценочные процедуры, мониторинговые, социологические и статистические исследования по вопросам качества образования.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582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8CDACB6-EEB3-2561-5021-3EE84984308C}"/>
              </a:ext>
            </a:extLst>
          </p:cNvPr>
          <p:cNvSpPr txBox="1"/>
          <p:nvPr/>
        </p:nvSpPr>
        <p:spPr>
          <a:xfrm>
            <a:off x="142043" y="459821"/>
            <a:ext cx="9721048" cy="59383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6670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3.6  </a:t>
            </a:r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Педагогический совет ДОУ: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667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принимает участие в формировании информационных запросов основных пользователей ВСОКО дошкольного образовательного учреждения;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667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принимает участие в обсуждении системы показателей, характеризующих состояние и динамику развития ВСОКО в ДОУ;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667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содействует определению стратегических направлений развития системы образования в детском саду;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667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принимает участие в экспертизе качества образовательных результатов, условий организации образовательной деятельности в ДОУ;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667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содействует организации работы по повышению квалификации педагогических работников, развитию их творческих инициатив;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667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заслушивает информацию и отчеты педагогических работников, доклады представителей организаций и учреждений, взаимодействующих с дошкольным образовательным учреждением по вопросам образования, в том числе сообщения о проверке соблюдения санитарно-гигиенического режима в детском саду, об охране труда, здоровья и жизни воспитанников и другие вопросы образовательной деятельности МДОБУ.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575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ED0FD8-BAE5-6B3F-16D5-4AA419E5815D}"/>
              </a:ext>
            </a:extLst>
          </p:cNvPr>
          <p:cNvSpPr txBox="1"/>
          <p:nvPr/>
        </p:nvSpPr>
        <p:spPr>
          <a:xfrm>
            <a:off x="328473" y="285665"/>
            <a:ext cx="10085033" cy="5914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3.7  </a:t>
            </a:r>
            <a:r>
              <a:rPr lang="ru-RU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рамках ВСОКО оценивается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14300" lvl="0" indent="-342900" algn="just">
              <a:spcAft>
                <a:spcPts val="1000"/>
              </a:spcAft>
              <a:buSzPts val="1000"/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качество образовательных программ;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14300" lvl="0" indent="-342900" algn="just">
              <a:spcAft>
                <a:spcPts val="1000"/>
              </a:spcAft>
              <a:buSzPts val="1000"/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качество условий реализации образовательных программ, в том числе инфраструктура детского сада и ее доступность для детей с ОВЗ и инвалидностью;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14300" lvl="0" indent="-342900" algn="just">
              <a:spcAft>
                <a:spcPts val="1000"/>
              </a:spcAft>
              <a:buSzPts val="1000"/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качество обеспечения здоровья, безопасности и качества услуг по присмотру и уходу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14300" lvl="0" indent="-342900" algn="just">
              <a:spcAft>
                <a:spcPts val="1000"/>
              </a:spcAft>
              <a:buSzPts val="1000"/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качество взаимодействия с семьей в дошкольной образовательной организации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14300" lvl="0" indent="-342900" algn="just">
              <a:spcAft>
                <a:spcPts val="1000"/>
              </a:spcAft>
              <a:buSzPts val="1000"/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качество управления дошкольной образовательной организацией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14300" lvl="0" indent="-342900" algn="just">
              <a:spcAft>
                <a:spcPts val="1000"/>
              </a:spcAft>
              <a:buSzPts val="1000"/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результативность деятельности ДОО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.8  В качестве источников данных для оценки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качества образования используются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образовательная статистика;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мониторинговые исследования;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социологические опросы;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отчеты работников детского сада;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18745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посещение мероприятий, организуемых педагогами дошкольного учреждения;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18745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отчет о результатах самообследования ДОУ.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034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311833A-B8BC-9C59-5017-797A4DD5D71A}"/>
              </a:ext>
            </a:extLst>
          </p:cNvPr>
          <p:cNvSpPr txBox="1"/>
          <p:nvPr/>
        </p:nvSpPr>
        <p:spPr>
          <a:xfrm>
            <a:off x="257453" y="221374"/>
            <a:ext cx="9339309" cy="64786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18745" algn="just">
              <a:spcAft>
                <a:spcPts val="1000"/>
              </a:spcAft>
            </a:pPr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3.9  Система оценки качества дошкольного образования в рамках реализации АОП ДО: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18745" lvl="0" indent="-342900" algn="just">
              <a:spcAft>
                <a:spcPts val="1000"/>
              </a:spcAft>
              <a:buSzPts val="1000"/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сфокусирована на оценивании психолого-педагогических и других условий реализации АОП ДО в пяти образовательных областях, определенных ФГОС ДО;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18745" lvl="0" indent="-342900" algn="just">
              <a:spcAft>
                <a:spcPts val="1000"/>
              </a:spcAft>
              <a:buSzPts val="1000"/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учитывает образовательные предпочтения и удовлетворенность дошкольным образованием со стороны семьи ребенка;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18745" lvl="0" indent="-342900" algn="just">
              <a:spcAft>
                <a:spcPts val="1000"/>
              </a:spcAft>
              <a:buSzPts val="1000"/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исключает использование оценки индивидуального развития ребенка в контексте оценки работы детского сада;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18745" lvl="0" indent="-342900" algn="just">
              <a:spcAft>
                <a:spcPts val="1000"/>
              </a:spcAft>
              <a:buSzPts val="1000"/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исключает унификацию и поддерживает вариативность форм и методов дошкольного образования;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18745" lvl="0" indent="-342900" algn="just">
              <a:spcAft>
                <a:spcPts val="1000"/>
              </a:spcAft>
              <a:buSzPts val="1000"/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способствует открытости по отношению к ожиданиям ребенка с ОВЗ, семьи, педагогических работников, общества и государства;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18745" lvl="0" indent="-342900" algn="just">
              <a:spcAft>
                <a:spcPts val="1000"/>
              </a:spcAft>
              <a:buSzPts val="1000"/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включает как оценку педагогическими работниками детского сада собственной работы, так и независимую профессиональную и общественную оценку условий образовательной деятельности в дошкольной образовательной организации;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18745" lvl="0" indent="-342900" algn="just">
              <a:spcAft>
                <a:spcPts val="1000"/>
              </a:spcAft>
              <a:buSzPts val="1000"/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использует единые инструменты, оценивающие условия реализации АОП ДО, как для самоанализа, так и для внешнего оценивания.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18745" lvl="0" algn="just">
              <a:spcAft>
                <a:spcPts val="1000"/>
              </a:spcAft>
              <a:buSzPts val="1000"/>
              <a:tabLst>
                <a:tab pos="457200" algn="l"/>
              </a:tabLst>
            </a:pP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18745" lvl="0" algn="just"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3.10  Направления оценочной деятельности ВСОКО могут меняться в соответствии с приказом заведующего.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719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0FD403-68D4-DFDE-BA94-9FCDC7B21DB5}"/>
              </a:ext>
            </a:extLst>
          </p:cNvPr>
          <p:cNvSpPr txBox="1"/>
          <p:nvPr/>
        </p:nvSpPr>
        <p:spPr>
          <a:xfrm>
            <a:off x="230818" y="585926"/>
            <a:ext cx="948135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Реализация внутреннего мониторинга качества образования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4.1. Реализация внутреннего мониторинга качества образования осуществляется на основе нормативных правовых актов Российской Федерации, регламентирующих реализацию всех процедур контроля и оценки качества образования. </a:t>
            </a:r>
            <a:r>
              <a:rPr lang="ru-RU" sz="18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Источt</a:t>
            </a:r>
            <a:endParaRPr lang="ru-RU" sz="1800" dirty="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tps://ohrana-t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4.2. Мероприятия по реализации целей и задач ВСОКО планируются и осуществляются на основе проблемного анализа образовательной деятельности детского сада, определения методологии, технологии и инструментария оценки качества образования.</a:t>
            </a:r>
          </a:p>
          <a:p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4.3. Оценочные процедуры ВСОКО проводятся с использованием инструментария, который разрабатывается детским садом самостоятельно.</a:t>
            </a:r>
          </a:p>
          <a:p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4.4. В инструментарий ВСОКО могут входить инструменты мониторинга и оценки качества дошкольного образования, используемые федеральными, региональными и муниципальными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органами власти (формы, оценочные листы, анкеты, отчеты и др.).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155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FB9BB00-5650-DB09-3EB6-55C7EB34811D}"/>
              </a:ext>
            </a:extLst>
          </p:cNvPr>
          <p:cNvSpPr txBox="1"/>
          <p:nvPr/>
        </p:nvSpPr>
        <p:spPr>
          <a:xfrm>
            <a:off x="368424" y="486765"/>
            <a:ext cx="9325991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4.5. Инструментарий ВСОКО детского сада включает в том числе: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</a:t>
            </a:r>
          </a:p>
          <a:p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4.6.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Процесс ВСОКО состоит из следующих этапов: _______________________________________________________________________________</a:t>
            </a:r>
          </a:p>
          <a:p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4.7. Для осуществления процедуры внутренней системы оценки качества образования в ДОО составляется программа внутренней системы оценки качества образования на учебный год, в которой определяются: объект мониторинга, показатель, характеризующий объект мониторинга, методы и средства сбора первичных данных, периодичность сбора данных, выход на результаты,	ответственные. План внутреннего мониторинга является составной частью планирования деятельности ДОО на учебный год.</a:t>
            </a:r>
          </a:p>
          <a:p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4.8. Периодичность проведения ВСОКО – один раз в год, в итоге составляется аналитический отчёт (по результатам сравнительно-аналитической деятельности на начало и конец учебного года, для детей с ОВЗ по решению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ПМПк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4.9. По итогам анализа полученных данных мониторинга готовятся соответствующие документы - ____________________________________________________________________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317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D4ABA2-6CB8-CCD7-F002-CCED9D8A1D74}"/>
              </a:ext>
            </a:extLst>
          </p:cNvPr>
          <p:cNvSpPr txBox="1"/>
          <p:nvPr/>
        </p:nvSpPr>
        <p:spPr>
          <a:xfrm>
            <a:off x="253014" y="426935"/>
            <a:ext cx="9334870" cy="56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4.1…….</a:t>
            </a: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4.2…….</a:t>
            </a: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4.3…….</a:t>
            </a: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4.4…….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4.5  Инструментарий ВСОКО детского сада включает в том числе: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листы оценки образовательных программ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диагностические карты оценки развития воспитанников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листы мониторинга инфраструктуры детского сада (на основе примерных перечней оборудования и средств обучения, направленных письмом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13.02.2023 № ТВ-413/03);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карты контроля соблюдения требований законодательства к различным видам деятельности детского сада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анкеты для родителей (законных представителей) воспитанников и работников детского сада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7263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EC02E7-374F-126E-E035-6BF0C3CE4CB6}"/>
              </a:ext>
            </a:extLst>
          </p:cNvPr>
          <p:cNvSpPr txBox="1"/>
          <p:nvPr/>
        </p:nvSpPr>
        <p:spPr>
          <a:xfrm>
            <a:off x="488272" y="474839"/>
            <a:ext cx="9303798" cy="5637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4.6 Процесс ВСОКО состоит из следующих этапов: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Нормативно-установочный: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определение основных показателей, инструментария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определение ответственных лиц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подготовка приказа о сроках проведения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Информационно-диагностический: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сбор информации с помощью подобранных методик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Аналитический: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полученных результатов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сопоставление результатов с нормативными показателями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установление причин отклонения, оценка рисков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ru-RU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Итогово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-прогностический: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предъявление полученных результатов на уровень педагогического коллектива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 дальнейшей стратегии работы ДОО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292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1C263E-4827-0EC8-48F6-303AC72E2AC3}"/>
              </a:ext>
            </a:extLst>
          </p:cNvPr>
          <p:cNvSpPr txBox="1"/>
          <p:nvPr/>
        </p:nvSpPr>
        <p:spPr>
          <a:xfrm>
            <a:off x="213063" y="488272"/>
            <a:ext cx="881552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1.Общие положения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внутреннего мониторинга является составной частью годового плана работы ДОУ.</a:t>
            </a:r>
          </a:p>
          <a:p>
            <a:endParaRPr lang="ru-RU" sz="1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1.5_______________________________________________________________________________________________________________________________________________________________________________________________________________________________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247824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569E12C-8947-5347-449B-E7DC78422152}"/>
              </a:ext>
            </a:extLst>
          </p:cNvPr>
          <p:cNvSpPr txBox="1"/>
          <p:nvPr/>
        </p:nvSpPr>
        <p:spPr>
          <a:xfrm>
            <a:off x="554854" y="1373779"/>
            <a:ext cx="9006395" cy="3005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4.7…….</a:t>
            </a: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4.8…….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4.9 По итогам анализа полученных данных мониторинга готовятся соответствующие документы — аналитические справки и приказы, отчеты со схемами, таблицами, графиками, диаграммами, обработанные с использованием стандартизированных компьютерных программ, самообследование, которые доводятся до сведения педагогического коллектива ДОУ, учредителя, родителей (законных представителей).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697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35650D-A87F-3062-EA5A-27665B33CDDB}"/>
              </a:ext>
            </a:extLst>
          </p:cNvPr>
          <p:cNvSpPr txBox="1"/>
          <p:nvPr/>
        </p:nvSpPr>
        <p:spPr>
          <a:xfrm>
            <a:off x="213063" y="488272"/>
            <a:ext cx="8815527" cy="5044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Заключительные положения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5.1. Настоящее </a:t>
            </a:r>
            <a:r>
              <a:rPr lang="ru-RU" sz="1800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Положение о системе оценки качества образования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является локальным нормативным актом ДОУ, принимается на Педагогическом совете и утверждается (либо вводится в действие) приказом заведующего дошкольным образовательным учреждением.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5.2. Все изменения и дополнения, вносимые в настоящее Положение, оформляются в письменной форме в соответствии действующим законодательством Российской Федерации.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5.3. Положение о внутренней системе оценки качества образования дошкольного образовательного учреждения принимается на неопределенный срок. Изменения и дополнения к Положению принимаются в порядке, предусмотренном п.5.1. настоящего Положения.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5.4. После принятия Положения (или изменений и дополнений отдельных пунктов и разделов) в новой редакции предыдущая редакция автоматически утрачивает силу.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474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DC91194-9811-170C-BD02-C8E694E51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553" y="101236"/>
            <a:ext cx="10724226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Общие положения</a:t>
            </a:r>
            <a:endParaRPr kumimoji="0" lang="ru-RU" alt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1.1. Настоящее Положение разработано в соответствии с Федеральным законом № 273-ФЗ от 29.12.2012 года «Об образовании в Российской Федерации» с изменениями от 25 декабря 2023 года,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Приказом Министерства образования и науки Российской Федерации от 17 октября 2013 г. № 1155 «Об утверждении федерального государственного образовательного стандарта дошкольного образования»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изменениями от 8 ноября 2022 года, Приказом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МОиН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РФ «Об утверждении порядка проведения самообследования образовательной организацией» от 14.06.2013 № 462 с изменениями от 14 декабря 2017 года, Приказом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МОиН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РФ «Об утверждении показателей деятельности образовательной организации, подлежащей самообследованию» от 10.12.2013 № 1324 с изменениями от 6 мая 2022 года, а также Уставом дошкольного образовательного учреждения и другими нормативными правовыми актами Российской Федерации, регламентирующими деятельность организаций, осуществляющих образовательную деятельность.</a:t>
            </a:r>
            <a:endParaRPr kumimoji="0" lang="ru-RU" alt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1.2. Данное Положение определяет цели, задачи, принципы системы оценки качества образования в дошкольном образовательном учреждении (далее – внутренняя система оценки качества образования или ВСОКО), ее организационную и функциональную структуру, содержание процедур контроля и экспертной оценки качества образования и общественное участие в оценке и контроле качества образования, устанавливает единые требования при проведении мониторинга качества образования (далее — мониторинг) в дошкольном образовательном учреждении (ДОУ).</a:t>
            </a:r>
            <a:endParaRPr kumimoji="0" lang="ru-RU" alt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1.3 На основании данного Положения ДОУ обеспечивает разработку, внедрение, проведение необходимых оценочных процедур, анализ, учет и дальнейшее использование полученных результатов. </a:t>
            </a:r>
            <a:endParaRPr kumimoji="0" lang="ru-RU" alt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1.4 Система внутреннего мониторинга является составной частью годового плана работы ДОУ.</a:t>
            </a: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039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9E412F3-8B19-407D-FD92-49D87475C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76" y="305067"/>
            <a:ext cx="9445841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1.5 В Положении используются следующие термины:</a:t>
            </a:r>
            <a:endParaRPr kumimoji="0" lang="ru-RU" altLang="ru-RU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kumimoji="0" lang="ru-RU" altLang="ru-RU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нутренняя система оценки качества образования (ВСОКО) 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комплекс мероприятий, проводимых с целью определения качества образовательной деятельности и подготовки обучающихся в детском саду; может быть инструментом мониторинга качества дошкольного образования, проводимого Рособрнадзором.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Качество образования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комплексная характеристика образовательной деятельности и подготовки обучающегося, ……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оценки качества дошкольного образования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совокупность взаимосвязанных субъектов, объектов, показателей, критериев, способов, …..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Качество условий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выполнение санитарно-гигиенических норм организации образовательного процесса; организация питания в дошкольном учреждении; ……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Качество образования ДО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это соответствие системы дошкольного образования, происходящих в ней процессов и достигнутых результатов ожиданиям и требованиям государства (ФГОС ДО), ….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  образовательной деятельности в рамках реализации Программы в ДОУ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осуществляется не за образовательными результатами детей, а за ……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Критерий — признак, на основании которого производится оценка, классификация оцениваемого объекта.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Мониторинг в системе образования — комплексное аналитическое отслеживание процессов, ……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Экспертиза — всестороннее изучение и анализ состояния, условий и результатов образовательной деятельности.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Измерение — метод регистрации состояния качества образования, а также оценка уровня образовательных достижений, которые имеют стандартизированную форму и содержание которых соответствует реализуемым образовательным программам.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Государственный образовательный стандарт дошкольного образования представляет собой совокупность ……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911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40B42A-4AAE-96F7-597D-EA08F694D89A}"/>
              </a:ext>
            </a:extLst>
          </p:cNvPr>
          <p:cNvSpPr txBox="1"/>
          <p:nvPr/>
        </p:nvSpPr>
        <p:spPr>
          <a:xfrm>
            <a:off x="213063" y="488272"/>
            <a:ext cx="881552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2.Цель, задачи, принципы ВСОКО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912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95232CD-A80C-C2CB-C964-77807A298906}"/>
              </a:ext>
            </a:extLst>
          </p:cNvPr>
          <p:cNvSpPr txBox="1"/>
          <p:nvPr/>
        </p:nvSpPr>
        <p:spPr>
          <a:xfrm>
            <a:off x="142043" y="304818"/>
            <a:ext cx="9006395" cy="47882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2.Цель, задачи, принципы ВСОКО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2.1. Целями ВСОКО являются: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•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единой системы диагностики и контроля состояния образования,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обеспечивающей определение факторов и своевременное выявление изменений, влияющих на качество образования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детском саду;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получение объективной информации о функционировании и развитии системы образования в дошкольном образовательном учреждении,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тенденциях его изменения и причинах, влияющих на его уровень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предоставления всем участникам образовательной деятельности и общественности достоверной информации о качестве образования;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принятие обоснованных и своевременных управленческих решений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совершенствованию образования и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повышение уровня информированности потребителей образовательных услуг при принятии таких решений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прогнозирование развития образовательной системы детского сада.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827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CB2D96-D9CB-AED1-5F33-1DAF7F883C6C}"/>
              </a:ext>
            </a:extLst>
          </p:cNvPr>
          <p:cNvSpPr txBox="1"/>
          <p:nvPr/>
        </p:nvSpPr>
        <p:spPr>
          <a:xfrm>
            <a:off x="181993" y="159747"/>
            <a:ext cx="10923972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2.2. Задачи построения внутренней системы оценки качества образования: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формировать единое понимание критериев качества образования и подходов к его измерению;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формировать систему аналитических показателей, позволяющую эффективно реализовывать основные цели оценки качества образования;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формировать ресурсную базу и обеспечение функционирования дошкольной образовательной статистики и мониторинга качества образования;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изучать состояние развития и эффективности деятельности ДОУ;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определять степень соответствия условий осуществления образовательной деятельности государственным требованиям;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определять степень соответствия образовательной программы дошкольного образования с учетом запросов основных потребителей образовательных услуг нормативным требованиям;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обеспечивать доступность качественного образования;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оценивать уровень индивидуальных образовательных достижений воспитанников;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определять степень соответствия качества образования в рамках мониторинговых исследований качества образования государственным и социальным стандартам;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выявлять факторы, влияющие на качество образования;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содействовать повышению квалификации воспитателей, принимающих участие в процедурах оценки качества образования;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определять направления повышения квалификации педагогических работников по вопросам, касающимся требований к аттестации педагогов, индивидуальным достижениям воспитанников. </a:t>
            </a:r>
            <a:r>
              <a:rPr lang="ru-RU" sz="1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Источник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26216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A6F85C-6970-3A85-EF64-01CAF2A9CE77}"/>
              </a:ext>
            </a:extLst>
          </p:cNvPr>
          <p:cNvSpPr txBox="1"/>
          <p:nvPr/>
        </p:nvSpPr>
        <p:spPr>
          <a:xfrm>
            <a:off x="372862" y="265224"/>
            <a:ext cx="8775576" cy="54117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2.3. Основными принципами ВСОКО в детском саду являются: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•"/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принцип объективности, достоверности, полноты и системности информации о качестве образования;</a:t>
            </a:r>
          </a:p>
          <a:p>
            <a:pPr marL="342900" lvl="0" indent="-342900" algn="just">
              <a:buFont typeface="Times New Roman" panose="02020603050405020304" pitchFamily="18" charset="0"/>
              <a:buChar char="•"/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принцип открытости, прозрачности процедур оценки качества образования;</a:t>
            </a:r>
          </a:p>
          <a:p>
            <a:pPr marL="342900" lvl="0" indent="-342900" algn="just">
              <a:buFont typeface="Times New Roman" panose="02020603050405020304" pitchFamily="18" charset="0"/>
              <a:buChar char="•"/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принцип доступности информации о состоянии и качестве образования для участников образовательных отношений;</a:t>
            </a:r>
          </a:p>
          <a:p>
            <a:pPr marL="342900" lvl="0" indent="-342900" algn="just">
              <a:buFont typeface="Times New Roman" panose="02020603050405020304" pitchFamily="18" charset="0"/>
              <a:buChar char="•"/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принцип оптимальности использования источников первичных данных для определения показателей качества и эффективности образования (с учетом возможности их многократного использования);</a:t>
            </a:r>
          </a:p>
          <a:p>
            <a:pPr marL="342900" lvl="0" indent="-342900" algn="just">
              <a:buFont typeface="Times New Roman" panose="02020603050405020304" pitchFamily="18" charset="0"/>
              <a:buChar char="•"/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принцип взаимного дополнения оценочных процедур, установление между ними взаимосвязей и взаимозависимостей;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•"/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минимизации системы показателей с учетом потребностей разных уровней управления;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•"/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принцип соблюдения морально-этических норм при проведении процедур оценки качества образования в детском саду.</a:t>
            </a:r>
          </a:p>
        </p:txBody>
      </p:sp>
    </p:spTree>
    <p:extLst>
      <p:ext uri="{BB962C8B-B14F-4D97-AF65-F5344CB8AC3E}">
        <p14:creationId xmlns:p14="http://schemas.microsoft.com/office/powerpoint/2010/main" val="3995505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C73D3A9-2DC5-CADB-5393-34E194466F90}"/>
              </a:ext>
            </a:extLst>
          </p:cNvPr>
          <p:cNvSpPr txBox="1"/>
          <p:nvPr/>
        </p:nvSpPr>
        <p:spPr>
          <a:xfrm>
            <a:off x="213063" y="488272"/>
            <a:ext cx="881552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Организационная и функциональная структура внутренней системы оценки качества образования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Организационная структура ДОУ, занимающаяся ВСОКО и интерпретацией полученных результатов, включает в себя: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3.2.________________________________________________________________________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3.3.________________________________________________________________________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3.4. </a:t>
            </a: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</a:t>
            </a:r>
            <a:endParaRPr lang="ru-RU" sz="1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3.5.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3.6.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3.7.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рамках ВСОКО оценивается:</a:t>
            </a:r>
          </a:p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3.8.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качестве источников данных для оценки качества образования используются: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3.9.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оценки качества дошкольного образования в рамках реализации АОП ДО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3.10.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Направления оценочной деятельности ВСОКО могут меняться в соответствии с приказом заведующего.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16466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197</TotalTime>
  <Words>2256</Words>
  <Application>Microsoft Office PowerPoint</Application>
  <PresentationFormat>Широкоэкранный</PresentationFormat>
  <Paragraphs>186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Wingdings 3</vt:lpstr>
      <vt:lpstr>Аспект</vt:lpstr>
      <vt:lpstr>ПОЛОЖЕНИЕ о внутренней системе оценки качества образования  МДО..У «Детский сад №..»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Наталья Комарова</dc:creator>
  <cp:lastModifiedBy>Наталья Комарова</cp:lastModifiedBy>
  <cp:revision>1</cp:revision>
  <dcterms:created xsi:type="dcterms:W3CDTF">2024-10-29T04:25:15Z</dcterms:created>
  <dcterms:modified xsi:type="dcterms:W3CDTF">2024-10-29T07:42:48Z</dcterms:modified>
</cp:coreProperties>
</file>