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6" r:id="rId5"/>
    <p:sldId id="265" r:id="rId6"/>
    <p:sldId id="267" r:id="rId7"/>
    <p:sldId id="268" r:id="rId8"/>
    <p:sldId id="263" r:id="rId9"/>
    <p:sldId id="264" r:id="rId10"/>
  </p:sldIdLst>
  <p:sldSz cx="9906000" cy="6858000" type="A4"/>
  <p:notesSz cx="6858000" cy="9144000"/>
  <p:defaultTextStyle>
    <a:defPPr>
      <a:defRPr lang="ru-RU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4" y="-21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4914-EA08-4509-992A-DB338AF4080A}" type="doc">
      <dgm:prSet loTypeId="urn:microsoft.com/office/officeart/2005/8/layout/list1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2BF1CFF-94FA-41DC-9EA8-634718C42BDB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профессиональной компетентности педагога-  своевременное решение профессиональных задач, их преодоление, а также нахождение нестандартных решений, умение владеть современными технологиями и развивать возможности педагогов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6ACEBD-DB8B-4197-83D4-8B7D877E472E}" type="parTrans" cxnId="{33124D2D-442E-4EF4-AC98-68E23C8BC0B9}">
      <dgm:prSet/>
      <dgm:spPr/>
      <dgm:t>
        <a:bodyPr/>
        <a:lstStyle/>
        <a:p>
          <a:endParaRPr lang="ru-RU"/>
        </a:p>
      </dgm:t>
    </dgm:pt>
    <dgm:pt modelId="{DD66B83C-418D-4CCA-86D3-80553A47F8F6}" type="sibTrans" cxnId="{33124D2D-442E-4EF4-AC98-68E23C8BC0B9}">
      <dgm:prSet/>
      <dgm:spPr/>
      <dgm:t>
        <a:bodyPr/>
        <a:lstStyle/>
        <a:p>
          <a:endParaRPr lang="ru-RU"/>
        </a:p>
      </dgm:t>
    </dgm:pt>
    <dgm:pt modelId="{703C556D-14EF-4A6B-81BF-CDA51F93440E}">
      <dgm:prSet phldrT="[Текст]"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Коммуникативная компетентность -владения ораторским искусством, для убеждения, также умения вести переговоры, разрешать конфликтные ситуации происходящие в дошкольном образовательном учреждении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DBCADEA3-B2CF-4DDD-A615-B794DB1AFB54}" type="parTrans" cxnId="{ADFAC45B-2CC6-4230-AC44-C15D14E41D5B}">
      <dgm:prSet/>
      <dgm:spPr/>
      <dgm:t>
        <a:bodyPr/>
        <a:lstStyle/>
        <a:p>
          <a:endParaRPr lang="ru-RU"/>
        </a:p>
      </dgm:t>
    </dgm:pt>
    <dgm:pt modelId="{C8C907E3-6E32-4FBD-B090-BF3A8FD358B4}" type="sibTrans" cxnId="{ADFAC45B-2CC6-4230-AC44-C15D14E41D5B}">
      <dgm:prSet/>
      <dgm:spPr/>
      <dgm:t>
        <a:bodyPr/>
        <a:lstStyle/>
        <a:p>
          <a:endParaRPr lang="ru-RU"/>
        </a:p>
      </dgm:t>
    </dgm:pt>
    <dgm:pt modelId="{0F046CBA-8FDA-416C-95B5-03476C43C6C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Информационная компетентность старшего воспитателя зависит, прежде всего, от его умения эффективно работать с большим количеством информации, отбирать наиболее достоверные источники информации, информационные ресурсы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6155535B-1002-4CB0-B3F8-5AC646C1FB9D}" type="parTrans" cxnId="{11D0669D-8174-4C3D-AE20-7577C0E55D72}">
      <dgm:prSet/>
      <dgm:spPr/>
      <dgm:t>
        <a:bodyPr/>
        <a:lstStyle/>
        <a:p>
          <a:endParaRPr lang="ru-RU"/>
        </a:p>
      </dgm:t>
    </dgm:pt>
    <dgm:pt modelId="{D917EEA3-503A-456E-BD90-5FC37A8F1CA1}" type="sibTrans" cxnId="{11D0669D-8174-4C3D-AE20-7577C0E55D72}">
      <dgm:prSet/>
      <dgm:spPr/>
      <dgm:t>
        <a:bodyPr/>
        <a:lstStyle/>
        <a:p>
          <a:endParaRPr lang="ru-RU"/>
        </a:p>
      </dgm:t>
    </dgm:pt>
    <dgm:pt modelId="{8EE67BE6-D024-4DE3-990C-1686A75729B0}">
      <dgm:prSet custT="1"/>
      <dgm:spPr/>
      <dgm:t>
        <a:bodyPr/>
        <a:lstStyle/>
        <a:p>
          <a:r>
            <a:rPr lang="ru-RU" sz="1400" smtClean="0">
              <a:latin typeface="Times New Roman" pitchFamily="18" charset="0"/>
              <a:cs typeface="Times New Roman" pitchFamily="18" charset="0"/>
            </a:rPr>
            <a:t>правовая компетентность - качество действий педагога, который обеспечивает наиболее эффективное использование нормативно-правовых документов в педагогической деятельности, а также участвует в разработке нормативно-правовых актов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88B5E4A-EC9D-4C5D-969E-7F90A5CA947E}" type="parTrans" cxnId="{E823D3F4-FC4A-44F6-AEE6-BBCA3AE6DF7C}">
      <dgm:prSet/>
      <dgm:spPr/>
      <dgm:t>
        <a:bodyPr/>
        <a:lstStyle/>
        <a:p>
          <a:endParaRPr lang="ru-RU"/>
        </a:p>
      </dgm:t>
    </dgm:pt>
    <dgm:pt modelId="{DF8F15E6-27D5-4847-A98E-1E7E9EC5F794}" type="sibTrans" cxnId="{E823D3F4-FC4A-44F6-AEE6-BBCA3AE6DF7C}">
      <dgm:prSet/>
      <dgm:spPr/>
      <dgm:t>
        <a:bodyPr/>
        <a:lstStyle/>
        <a:p>
          <a:endParaRPr lang="ru-RU"/>
        </a:p>
      </dgm:t>
    </dgm:pt>
    <dgm:pt modelId="{C13A2CFD-30D8-4D84-81BB-81E501443282}" type="pres">
      <dgm:prSet presAssocID="{92544914-EA08-4509-992A-DB338AF408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91BC97-194F-419D-9B18-97D57A15FFDF}" type="pres">
      <dgm:prSet presAssocID="{E2BF1CFF-94FA-41DC-9EA8-634718C42BDB}" presName="parentLin" presStyleCnt="0"/>
      <dgm:spPr/>
      <dgm:t>
        <a:bodyPr/>
        <a:lstStyle/>
        <a:p>
          <a:endParaRPr lang="ru-RU"/>
        </a:p>
      </dgm:t>
    </dgm:pt>
    <dgm:pt modelId="{168DB76A-7A5C-4D04-9998-81150E582954}" type="pres">
      <dgm:prSet presAssocID="{E2BF1CFF-94FA-41DC-9EA8-634718C42BDB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EFB03B9-89DF-46F5-9327-B0837E1A4B37}" type="pres">
      <dgm:prSet presAssocID="{E2BF1CFF-94FA-41DC-9EA8-634718C42BDB}" presName="parentText" presStyleLbl="node1" presStyleIdx="0" presStyleCnt="4" custScaleX="122857" custLinFactNeighborX="20000" custLinFactNeighborY="-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59BD9-45FC-4CC4-8860-0BD692583F84}" type="pres">
      <dgm:prSet presAssocID="{E2BF1CFF-94FA-41DC-9EA8-634718C42BDB}" presName="negativeSpace" presStyleCnt="0"/>
      <dgm:spPr/>
      <dgm:t>
        <a:bodyPr/>
        <a:lstStyle/>
        <a:p>
          <a:endParaRPr lang="ru-RU"/>
        </a:p>
      </dgm:t>
    </dgm:pt>
    <dgm:pt modelId="{7E5F595F-3DF8-47AF-92F8-6F04F34B7606}" type="pres">
      <dgm:prSet presAssocID="{E2BF1CFF-94FA-41DC-9EA8-634718C42BDB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78F2B8-665B-4483-A8F9-E7451DD9DA72}" type="pres">
      <dgm:prSet presAssocID="{DD66B83C-418D-4CCA-86D3-80553A47F8F6}" presName="spaceBetweenRectangles" presStyleCnt="0"/>
      <dgm:spPr/>
      <dgm:t>
        <a:bodyPr/>
        <a:lstStyle/>
        <a:p>
          <a:endParaRPr lang="ru-RU"/>
        </a:p>
      </dgm:t>
    </dgm:pt>
    <dgm:pt modelId="{334711B5-86C9-49FF-9E88-E5422931EF8A}" type="pres">
      <dgm:prSet presAssocID="{703C556D-14EF-4A6B-81BF-CDA51F93440E}" presName="parentLin" presStyleCnt="0"/>
      <dgm:spPr/>
      <dgm:t>
        <a:bodyPr/>
        <a:lstStyle/>
        <a:p>
          <a:endParaRPr lang="ru-RU"/>
        </a:p>
      </dgm:t>
    </dgm:pt>
    <dgm:pt modelId="{FD1082C0-4FA0-4EEB-A14A-B9CA0F510CD7}" type="pres">
      <dgm:prSet presAssocID="{703C556D-14EF-4A6B-81BF-CDA51F93440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0F2345E-7C7B-4E01-AC39-E186FC91462F}" type="pres">
      <dgm:prSet presAssocID="{703C556D-14EF-4A6B-81BF-CDA51F93440E}" presName="parentText" presStyleLbl="node1" presStyleIdx="1" presStyleCnt="4" custScaleX="12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B348D-F4AA-41B0-9895-C230F79F3674}" type="pres">
      <dgm:prSet presAssocID="{703C556D-14EF-4A6B-81BF-CDA51F93440E}" presName="negativeSpace" presStyleCnt="0"/>
      <dgm:spPr/>
      <dgm:t>
        <a:bodyPr/>
        <a:lstStyle/>
        <a:p>
          <a:endParaRPr lang="ru-RU"/>
        </a:p>
      </dgm:t>
    </dgm:pt>
    <dgm:pt modelId="{FA1C04C8-20C6-44E0-9B74-4FEDC9008C42}" type="pres">
      <dgm:prSet presAssocID="{703C556D-14EF-4A6B-81BF-CDA51F93440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FF1BE-104F-4559-991C-B5959ACAED18}" type="pres">
      <dgm:prSet presAssocID="{C8C907E3-6E32-4FBD-B090-BF3A8FD358B4}" presName="spaceBetweenRectangles" presStyleCnt="0"/>
      <dgm:spPr/>
      <dgm:t>
        <a:bodyPr/>
        <a:lstStyle/>
        <a:p>
          <a:endParaRPr lang="ru-RU"/>
        </a:p>
      </dgm:t>
    </dgm:pt>
    <dgm:pt modelId="{41E27CAE-7FA1-4B41-AE73-F27187095799}" type="pres">
      <dgm:prSet presAssocID="{0F046CBA-8FDA-416C-95B5-03476C43C6C8}" presName="parentLin" presStyleCnt="0"/>
      <dgm:spPr/>
      <dgm:t>
        <a:bodyPr/>
        <a:lstStyle/>
        <a:p>
          <a:endParaRPr lang="ru-RU"/>
        </a:p>
      </dgm:t>
    </dgm:pt>
    <dgm:pt modelId="{BCF7255D-A50C-46A1-8FEA-A234F82B024B}" type="pres">
      <dgm:prSet presAssocID="{0F046CBA-8FDA-416C-95B5-03476C43C6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EE90375-8600-44E2-8A75-A7E1D225BE91}" type="pres">
      <dgm:prSet presAssocID="{0F046CBA-8FDA-416C-95B5-03476C43C6C8}" presName="parentText" presStyleLbl="node1" presStyleIdx="2" presStyleCnt="4" custScaleX="125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FC9F7-FAA2-494E-8B01-9A0E877891DC}" type="pres">
      <dgm:prSet presAssocID="{0F046CBA-8FDA-416C-95B5-03476C43C6C8}" presName="negativeSpace" presStyleCnt="0"/>
      <dgm:spPr/>
      <dgm:t>
        <a:bodyPr/>
        <a:lstStyle/>
        <a:p>
          <a:endParaRPr lang="ru-RU"/>
        </a:p>
      </dgm:t>
    </dgm:pt>
    <dgm:pt modelId="{719E5388-3565-4914-A9B1-93D37FC21244}" type="pres">
      <dgm:prSet presAssocID="{0F046CBA-8FDA-416C-95B5-03476C43C6C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4DA4F-87F0-41EC-B19B-EE3B97C5FACB}" type="pres">
      <dgm:prSet presAssocID="{D917EEA3-503A-456E-BD90-5FC37A8F1CA1}" presName="spaceBetweenRectangles" presStyleCnt="0"/>
      <dgm:spPr/>
      <dgm:t>
        <a:bodyPr/>
        <a:lstStyle/>
        <a:p>
          <a:endParaRPr lang="ru-RU"/>
        </a:p>
      </dgm:t>
    </dgm:pt>
    <dgm:pt modelId="{D8572D14-6B61-4598-B0B3-1A8024B670D9}" type="pres">
      <dgm:prSet presAssocID="{8EE67BE6-D024-4DE3-990C-1686A75729B0}" presName="parentLin" presStyleCnt="0"/>
      <dgm:spPr/>
      <dgm:t>
        <a:bodyPr/>
        <a:lstStyle/>
        <a:p>
          <a:endParaRPr lang="ru-RU"/>
        </a:p>
      </dgm:t>
    </dgm:pt>
    <dgm:pt modelId="{2C61629F-A576-4D9E-97CA-4170A9FB1F3E}" type="pres">
      <dgm:prSet presAssocID="{8EE67BE6-D024-4DE3-990C-1686A75729B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57A8575B-1425-492E-914D-AC4229250454}" type="pres">
      <dgm:prSet presAssocID="{8EE67BE6-D024-4DE3-990C-1686A75729B0}" presName="parentText" presStyleLbl="node1" presStyleIdx="3" presStyleCnt="4" custScaleX="1257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5731E2-43A6-46FB-8347-ABACA3354CED}" type="pres">
      <dgm:prSet presAssocID="{8EE67BE6-D024-4DE3-990C-1686A75729B0}" presName="negativeSpace" presStyleCnt="0"/>
      <dgm:spPr/>
      <dgm:t>
        <a:bodyPr/>
        <a:lstStyle/>
        <a:p>
          <a:endParaRPr lang="ru-RU"/>
        </a:p>
      </dgm:t>
    </dgm:pt>
    <dgm:pt modelId="{3D8146D4-15E3-49F5-9172-4AAA09210709}" type="pres">
      <dgm:prSet presAssocID="{8EE67BE6-D024-4DE3-990C-1686A75729B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FAC45B-2CC6-4230-AC44-C15D14E41D5B}" srcId="{92544914-EA08-4509-992A-DB338AF4080A}" destId="{703C556D-14EF-4A6B-81BF-CDA51F93440E}" srcOrd="1" destOrd="0" parTransId="{DBCADEA3-B2CF-4DDD-A615-B794DB1AFB54}" sibTransId="{C8C907E3-6E32-4FBD-B090-BF3A8FD358B4}"/>
    <dgm:cxn modelId="{11D0669D-8174-4C3D-AE20-7577C0E55D72}" srcId="{92544914-EA08-4509-992A-DB338AF4080A}" destId="{0F046CBA-8FDA-416C-95B5-03476C43C6C8}" srcOrd="2" destOrd="0" parTransId="{6155535B-1002-4CB0-B3F8-5AC646C1FB9D}" sibTransId="{D917EEA3-503A-456E-BD90-5FC37A8F1CA1}"/>
    <dgm:cxn modelId="{3DF90441-1506-4D09-91B8-F24C759CA139}" type="presOf" srcId="{703C556D-14EF-4A6B-81BF-CDA51F93440E}" destId="{FD1082C0-4FA0-4EEB-A14A-B9CA0F510CD7}" srcOrd="0" destOrd="0" presId="urn:microsoft.com/office/officeart/2005/8/layout/list1"/>
    <dgm:cxn modelId="{2A6EC354-6C53-4546-83A5-FF6A600D8D06}" type="presOf" srcId="{E2BF1CFF-94FA-41DC-9EA8-634718C42BDB}" destId="{1EFB03B9-89DF-46F5-9327-B0837E1A4B37}" srcOrd="1" destOrd="0" presId="urn:microsoft.com/office/officeart/2005/8/layout/list1"/>
    <dgm:cxn modelId="{67CF566B-070C-4E2A-BF93-EAB153BC03D2}" type="presOf" srcId="{0F046CBA-8FDA-416C-95B5-03476C43C6C8}" destId="{BCF7255D-A50C-46A1-8FEA-A234F82B024B}" srcOrd="0" destOrd="0" presId="urn:microsoft.com/office/officeart/2005/8/layout/list1"/>
    <dgm:cxn modelId="{67E404CB-D628-4D57-A967-937B7B5FC242}" type="presOf" srcId="{92544914-EA08-4509-992A-DB338AF4080A}" destId="{C13A2CFD-30D8-4D84-81BB-81E501443282}" srcOrd="0" destOrd="0" presId="urn:microsoft.com/office/officeart/2005/8/layout/list1"/>
    <dgm:cxn modelId="{E049F046-9FA8-4A6C-9824-5392CCD3064F}" type="presOf" srcId="{8EE67BE6-D024-4DE3-990C-1686A75729B0}" destId="{57A8575B-1425-492E-914D-AC4229250454}" srcOrd="1" destOrd="0" presId="urn:microsoft.com/office/officeart/2005/8/layout/list1"/>
    <dgm:cxn modelId="{E545A10B-4472-49FD-8054-D4809F065628}" type="presOf" srcId="{8EE67BE6-D024-4DE3-990C-1686A75729B0}" destId="{2C61629F-A576-4D9E-97CA-4170A9FB1F3E}" srcOrd="0" destOrd="0" presId="urn:microsoft.com/office/officeart/2005/8/layout/list1"/>
    <dgm:cxn modelId="{73F4AC38-DCA9-4E94-B693-3FAE29E4D93E}" type="presOf" srcId="{0F046CBA-8FDA-416C-95B5-03476C43C6C8}" destId="{9EE90375-8600-44E2-8A75-A7E1D225BE91}" srcOrd="1" destOrd="0" presId="urn:microsoft.com/office/officeart/2005/8/layout/list1"/>
    <dgm:cxn modelId="{C7906C0C-04EB-4018-BDE8-2CFA47143388}" type="presOf" srcId="{E2BF1CFF-94FA-41DC-9EA8-634718C42BDB}" destId="{168DB76A-7A5C-4D04-9998-81150E582954}" srcOrd="0" destOrd="0" presId="urn:microsoft.com/office/officeart/2005/8/layout/list1"/>
    <dgm:cxn modelId="{33124D2D-442E-4EF4-AC98-68E23C8BC0B9}" srcId="{92544914-EA08-4509-992A-DB338AF4080A}" destId="{E2BF1CFF-94FA-41DC-9EA8-634718C42BDB}" srcOrd="0" destOrd="0" parTransId="{DB6ACEBD-DB8B-4197-83D4-8B7D877E472E}" sibTransId="{DD66B83C-418D-4CCA-86D3-80553A47F8F6}"/>
    <dgm:cxn modelId="{86CDDA76-9C74-4698-8614-A771C23FC98E}" type="presOf" srcId="{703C556D-14EF-4A6B-81BF-CDA51F93440E}" destId="{20F2345E-7C7B-4E01-AC39-E186FC91462F}" srcOrd="1" destOrd="0" presId="urn:microsoft.com/office/officeart/2005/8/layout/list1"/>
    <dgm:cxn modelId="{E823D3F4-FC4A-44F6-AEE6-BBCA3AE6DF7C}" srcId="{92544914-EA08-4509-992A-DB338AF4080A}" destId="{8EE67BE6-D024-4DE3-990C-1686A75729B0}" srcOrd="3" destOrd="0" parTransId="{488B5E4A-EC9D-4C5D-969E-7F90A5CA947E}" sibTransId="{DF8F15E6-27D5-4847-A98E-1E7E9EC5F794}"/>
    <dgm:cxn modelId="{F8250A72-181E-48C6-85D7-A3F3717B2351}" type="presParOf" srcId="{C13A2CFD-30D8-4D84-81BB-81E501443282}" destId="{6291BC97-194F-419D-9B18-97D57A15FFDF}" srcOrd="0" destOrd="0" presId="urn:microsoft.com/office/officeart/2005/8/layout/list1"/>
    <dgm:cxn modelId="{3BD0F095-8572-4464-AC9D-65F1EA1621C8}" type="presParOf" srcId="{6291BC97-194F-419D-9B18-97D57A15FFDF}" destId="{168DB76A-7A5C-4D04-9998-81150E582954}" srcOrd="0" destOrd="0" presId="urn:microsoft.com/office/officeart/2005/8/layout/list1"/>
    <dgm:cxn modelId="{853DFB7E-EC2C-40A6-9C63-B0E58338A375}" type="presParOf" srcId="{6291BC97-194F-419D-9B18-97D57A15FFDF}" destId="{1EFB03B9-89DF-46F5-9327-B0837E1A4B37}" srcOrd="1" destOrd="0" presId="urn:microsoft.com/office/officeart/2005/8/layout/list1"/>
    <dgm:cxn modelId="{F95375EF-3E59-4A95-938B-77F1AFDB7E28}" type="presParOf" srcId="{C13A2CFD-30D8-4D84-81BB-81E501443282}" destId="{0C759BD9-45FC-4CC4-8860-0BD692583F84}" srcOrd="1" destOrd="0" presId="urn:microsoft.com/office/officeart/2005/8/layout/list1"/>
    <dgm:cxn modelId="{044DC4F7-861B-4A51-86BA-FB5DE914AF7E}" type="presParOf" srcId="{C13A2CFD-30D8-4D84-81BB-81E501443282}" destId="{7E5F595F-3DF8-47AF-92F8-6F04F34B7606}" srcOrd="2" destOrd="0" presId="urn:microsoft.com/office/officeart/2005/8/layout/list1"/>
    <dgm:cxn modelId="{BF73C17D-8CFD-4B8A-928D-476D83554B4F}" type="presParOf" srcId="{C13A2CFD-30D8-4D84-81BB-81E501443282}" destId="{5A78F2B8-665B-4483-A8F9-E7451DD9DA72}" srcOrd="3" destOrd="0" presId="urn:microsoft.com/office/officeart/2005/8/layout/list1"/>
    <dgm:cxn modelId="{0B015529-73BD-4171-BF07-E3DB236B801A}" type="presParOf" srcId="{C13A2CFD-30D8-4D84-81BB-81E501443282}" destId="{334711B5-86C9-49FF-9E88-E5422931EF8A}" srcOrd="4" destOrd="0" presId="urn:microsoft.com/office/officeart/2005/8/layout/list1"/>
    <dgm:cxn modelId="{46F17263-BD92-42F2-B9A8-C01BC3DF336E}" type="presParOf" srcId="{334711B5-86C9-49FF-9E88-E5422931EF8A}" destId="{FD1082C0-4FA0-4EEB-A14A-B9CA0F510CD7}" srcOrd="0" destOrd="0" presId="urn:microsoft.com/office/officeart/2005/8/layout/list1"/>
    <dgm:cxn modelId="{1109FE6B-E958-4ECB-A0F1-FDD348D5F542}" type="presParOf" srcId="{334711B5-86C9-49FF-9E88-E5422931EF8A}" destId="{20F2345E-7C7B-4E01-AC39-E186FC91462F}" srcOrd="1" destOrd="0" presId="urn:microsoft.com/office/officeart/2005/8/layout/list1"/>
    <dgm:cxn modelId="{20DF3F57-8790-4BA8-BA28-B5BBE04AFEDF}" type="presParOf" srcId="{C13A2CFD-30D8-4D84-81BB-81E501443282}" destId="{29BB348D-F4AA-41B0-9895-C230F79F3674}" srcOrd="5" destOrd="0" presId="urn:microsoft.com/office/officeart/2005/8/layout/list1"/>
    <dgm:cxn modelId="{E9C05642-8E72-417A-9DB0-423F6CD5E3D0}" type="presParOf" srcId="{C13A2CFD-30D8-4D84-81BB-81E501443282}" destId="{FA1C04C8-20C6-44E0-9B74-4FEDC9008C42}" srcOrd="6" destOrd="0" presId="urn:microsoft.com/office/officeart/2005/8/layout/list1"/>
    <dgm:cxn modelId="{F739CD67-23B7-4C36-AC2A-D17E4B4F79C0}" type="presParOf" srcId="{C13A2CFD-30D8-4D84-81BB-81E501443282}" destId="{E1DFF1BE-104F-4559-991C-B5959ACAED18}" srcOrd="7" destOrd="0" presId="urn:microsoft.com/office/officeart/2005/8/layout/list1"/>
    <dgm:cxn modelId="{4268F209-A3F1-42C3-B632-CF59A5F089B1}" type="presParOf" srcId="{C13A2CFD-30D8-4D84-81BB-81E501443282}" destId="{41E27CAE-7FA1-4B41-AE73-F27187095799}" srcOrd="8" destOrd="0" presId="urn:microsoft.com/office/officeart/2005/8/layout/list1"/>
    <dgm:cxn modelId="{4A2FED6D-CDF2-472F-ADAB-92E8BB1424FB}" type="presParOf" srcId="{41E27CAE-7FA1-4B41-AE73-F27187095799}" destId="{BCF7255D-A50C-46A1-8FEA-A234F82B024B}" srcOrd="0" destOrd="0" presId="urn:microsoft.com/office/officeart/2005/8/layout/list1"/>
    <dgm:cxn modelId="{DC75C257-63C9-4B80-AE97-F48F700ADC4C}" type="presParOf" srcId="{41E27CAE-7FA1-4B41-AE73-F27187095799}" destId="{9EE90375-8600-44E2-8A75-A7E1D225BE91}" srcOrd="1" destOrd="0" presId="urn:microsoft.com/office/officeart/2005/8/layout/list1"/>
    <dgm:cxn modelId="{898E30D0-40FF-4AA4-BCC4-92804C863A50}" type="presParOf" srcId="{C13A2CFD-30D8-4D84-81BB-81E501443282}" destId="{203FC9F7-FAA2-494E-8B01-9A0E877891DC}" srcOrd="9" destOrd="0" presId="urn:microsoft.com/office/officeart/2005/8/layout/list1"/>
    <dgm:cxn modelId="{DA161FC4-338C-473D-AE24-D89E82D2343A}" type="presParOf" srcId="{C13A2CFD-30D8-4D84-81BB-81E501443282}" destId="{719E5388-3565-4914-A9B1-93D37FC21244}" srcOrd="10" destOrd="0" presId="urn:microsoft.com/office/officeart/2005/8/layout/list1"/>
    <dgm:cxn modelId="{660B99B1-1A53-4831-933B-7926DF6F59F2}" type="presParOf" srcId="{C13A2CFD-30D8-4D84-81BB-81E501443282}" destId="{6D44DA4F-87F0-41EC-B19B-EE3B97C5FACB}" srcOrd="11" destOrd="0" presId="urn:microsoft.com/office/officeart/2005/8/layout/list1"/>
    <dgm:cxn modelId="{2196C46F-FC89-4015-9DA3-EC9E2DB1A27A}" type="presParOf" srcId="{C13A2CFD-30D8-4D84-81BB-81E501443282}" destId="{D8572D14-6B61-4598-B0B3-1A8024B670D9}" srcOrd="12" destOrd="0" presId="urn:microsoft.com/office/officeart/2005/8/layout/list1"/>
    <dgm:cxn modelId="{99E5490C-2F4B-4EE1-B9F4-B8CB5173F1F1}" type="presParOf" srcId="{D8572D14-6B61-4598-B0B3-1A8024B670D9}" destId="{2C61629F-A576-4D9E-97CA-4170A9FB1F3E}" srcOrd="0" destOrd="0" presId="urn:microsoft.com/office/officeart/2005/8/layout/list1"/>
    <dgm:cxn modelId="{C276FA8F-B761-4A95-B421-A49DB54CA63F}" type="presParOf" srcId="{D8572D14-6B61-4598-B0B3-1A8024B670D9}" destId="{57A8575B-1425-492E-914D-AC4229250454}" srcOrd="1" destOrd="0" presId="urn:microsoft.com/office/officeart/2005/8/layout/list1"/>
    <dgm:cxn modelId="{41AB03F4-79AE-4078-BFBF-302BC53BDF43}" type="presParOf" srcId="{C13A2CFD-30D8-4D84-81BB-81E501443282}" destId="{575731E2-43A6-46FB-8347-ABACA3354CED}" srcOrd="13" destOrd="0" presId="urn:microsoft.com/office/officeart/2005/8/layout/list1"/>
    <dgm:cxn modelId="{37847A9D-7275-41F6-B1FA-43B9B97505D3}" type="presParOf" srcId="{C13A2CFD-30D8-4D84-81BB-81E501443282}" destId="{3D8146D4-15E3-49F5-9172-4AAA0921070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5F595F-3DF8-47AF-92F8-6F04F34B7606}">
      <dsp:nvSpPr>
        <dsp:cNvPr id="0" name=""/>
        <dsp:cNvSpPr/>
      </dsp:nvSpPr>
      <dsp:spPr>
        <a:xfrm>
          <a:off x="0" y="415417"/>
          <a:ext cx="763524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B03B9-89DF-46F5-9327-B0837E1A4B37}">
      <dsp:nvSpPr>
        <dsp:cNvPr id="0" name=""/>
        <dsp:cNvSpPr/>
      </dsp:nvSpPr>
      <dsp:spPr>
        <a:xfrm>
          <a:off x="458114" y="409"/>
          <a:ext cx="6566306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016" tIns="0" rIns="2020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профессиональной компетентности педагога-  своевременное решение профессиональных задач, их преодоление, а также нахождение нестандартных решений, умение владеть современными технологиями и развивать возможности педагогов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8463" y="40758"/>
        <a:ext cx="6485608" cy="745862"/>
      </dsp:txXfrm>
    </dsp:sp>
    <dsp:sp modelId="{FA1C04C8-20C6-44E0-9B74-4FEDC9008C42}">
      <dsp:nvSpPr>
        <dsp:cNvPr id="0" name=""/>
        <dsp:cNvSpPr/>
      </dsp:nvSpPr>
      <dsp:spPr>
        <a:xfrm>
          <a:off x="0" y="1685497"/>
          <a:ext cx="763524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2345E-7C7B-4E01-AC39-E186FC91462F}">
      <dsp:nvSpPr>
        <dsp:cNvPr id="0" name=""/>
        <dsp:cNvSpPr/>
      </dsp:nvSpPr>
      <dsp:spPr>
        <a:xfrm>
          <a:off x="381762" y="1272217"/>
          <a:ext cx="6719003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016" tIns="0" rIns="2020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Коммуникативная компетентность -владения ораторским искусством, для убеждения, также умения вести переговоры, разрешать конфликтные ситуации происходящие в дошкольном образовательном учреждении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111" y="1312566"/>
        <a:ext cx="6638305" cy="745862"/>
      </dsp:txXfrm>
    </dsp:sp>
    <dsp:sp modelId="{719E5388-3565-4914-A9B1-93D37FC21244}">
      <dsp:nvSpPr>
        <dsp:cNvPr id="0" name=""/>
        <dsp:cNvSpPr/>
      </dsp:nvSpPr>
      <dsp:spPr>
        <a:xfrm>
          <a:off x="0" y="2955577"/>
          <a:ext cx="763524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90375-8600-44E2-8A75-A7E1D225BE91}">
      <dsp:nvSpPr>
        <dsp:cNvPr id="0" name=""/>
        <dsp:cNvSpPr/>
      </dsp:nvSpPr>
      <dsp:spPr>
        <a:xfrm>
          <a:off x="381762" y="2542297"/>
          <a:ext cx="6719003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016" tIns="0" rIns="2020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Информационная компетентность старшего воспитателя зависит, прежде всего, от его умения эффективно работать с большим количеством информации, отбирать наиболее достоверные источники информации, информационные ресурсы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111" y="2582646"/>
        <a:ext cx="6638305" cy="745862"/>
      </dsp:txXfrm>
    </dsp:sp>
    <dsp:sp modelId="{3D8146D4-15E3-49F5-9172-4AAA09210709}">
      <dsp:nvSpPr>
        <dsp:cNvPr id="0" name=""/>
        <dsp:cNvSpPr/>
      </dsp:nvSpPr>
      <dsp:spPr>
        <a:xfrm>
          <a:off x="0" y="4225657"/>
          <a:ext cx="7635249" cy="705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8575B-1425-492E-914D-AC4229250454}">
      <dsp:nvSpPr>
        <dsp:cNvPr id="0" name=""/>
        <dsp:cNvSpPr/>
      </dsp:nvSpPr>
      <dsp:spPr>
        <a:xfrm>
          <a:off x="381762" y="3812377"/>
          <a:ext cx="6719057" cy="8265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2016" tIns="0" rIns="202016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правовая компетентность - качество действий педагога, который обеспечивает наиболее эффективное использование нормативно-правовых документов в педагогической деятельности, а также участвует в разработке нормативно-правовых актов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2111" y="3852726"/>
        <a:ext cx="663835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17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4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43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9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09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87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3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4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9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1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16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DEA9-5900-4595-B3AF-991A073AD967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2C7BB-7158-496C-BD9B-18DB728E4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06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tikoestudio.com/disenador/grafico/fondos/powerpoint/fond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4" y="8586"/>
            <a:ext cx="9931354" cy="684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8664" y="2251755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Современные требования </a:t>
            </a:r>
            <a:endParaRPr lang="ru-RU" sz="3200" b="1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к </a:t>
            </a:r>
            <a:r>
              <a:rPr lang="ru-RU" sz="3200" b="1" dirty="0">
                <a:latin typeface="Arial Black" panose="020B0A04020102020204" pitchFamily="34" charset="0"/>
              </a:rPr>
              <a:t>личности старшего воспитателя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332656"/>
            <a:ext cx="8856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Городское методическое объединение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воспитателей </a:t>
            </a:r>
          </a:p>
        </p:txBody>
      </p:sp>
      <p:pic>
        <p:nvPicPr>
          <p:cNvPr id="4" name="Picture 2" descr="https://klike.net/uploads/posts/2022-11/1667721351_3-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3" t="3370" r="20941"/>
          <a:stretch/>
        </p:blipFill>
        <p:spPr bwMode="auto">
          <a:xfrm>
            <a:off x="14500" y="2251755"/>
            <a:ext cx="181996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00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" y="-19272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6576" y="332656"/>
            <a:ext cx="741682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sz="2400" dirty="0" smtClean="0">
              <a:latin typeface="Arial Black" panose="020B0A04020102020204" pitchFamily="34" charset="0"/>
            </a:endParaRPr>
          </a:p>
          <a:p>
            <a:endParaRPr lang="ru-RU" b="1" i="1" dirty="0" smtClean="0"/>
          </a:p>
        </p:txBody>
      </p:sp>
      <p:pic>
        <p:nvPicPr>
          <p:cNvPr id="1028" name="Picture 4" descr="https://i.pinimg.com/originals/04/49/d2/0449d2867a73d45915b3c480c69c6e8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116632"/>
            <a:ext cx="7375652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mg-fotki.yandex.ru/get/9224/97833783.330/0_aa61c_114b2af0_X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3068904"/>
            <a:ext cx="5402794" cy="3600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2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037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157363"/>
              </p:ext>
            </p:extLst>
          </p:nvPr>
        </p:nvGraphicFramePr>
        <p:xfrm>
          <a:off x="1352600" y="1124744"/>
          <a:ext cx="7488832" cy="320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75777"/>
                <a:gridCol w="341305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96616" y="339862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399147"/>
            <a:ext cx="871296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400" b="1" dirty="0">
                <a:latin typeface="Bookman Old Style" panose="02050604050505020204" pitchFamily="18" charset="0"/>
              </a:rPr>
              <a:t>С</a:t>
            </a:r>
            <a:r>
              <a:rPr lang="ru-RU" sz="2400" b="1" dirty="0" smtClean="0">
                <a:latin typeface="Bookman Old Style" panose="02050604050505020204" pitchFamily="18" charset="0"/>
              </a:rPr>
              <a:t>тарший воспитатель это</a:t>
            </a:r>
          </a:p>
          <a:p>
            <a:endParaRPr lang="ru-RU" sz="2400" b="1" dirty="0">
              <a:latin typeface="Bookman Old Style" panose="02050604050505020204" pitchFamily="18" charset="0"/>
            </a:endParaRPr>
          </a:p>
          <a:p>
            <a:r>
              <a:rPr lang="ru-RU" sz="2000" b="1" dirty="0">
                <a:latin typeface="Bookman Old Style" panose="02050604050505020204" pitchFamily="18" charset="0"/>
              </a:rPr>
              <a:t>С</a:t>
            </a:r>
            <a:r>
              <a:rPr lang="ru-RU" sz="2000" b="1" dirty="0" smtClean="0">
                <a:latin typeface="Bookman Old Style" panose="02050604050505020204" pitchFamily="18" charset="0"/>
              </a:rPr>
              <a:t>пециалист</a:t>
            </a:r>
            <a:r>
              <a:rPr lang="ru-RU" sz="2000" dirty="0">
                <a:latin typeface="Bookman Old Style" panose="02050604050505020204" pitchFamily="18" charset="0"/>
              </a:rPr>
              <a:t>, который готов работать в инновационном режиме, а также организовать работу в детском </a:t>
            </a:r>
            <a:r>
              <a:rPr lang="ru-RU" sz="2000" dirty="0" smtClean="0">
                <a:latin typeface="Bookman Old Style" panose="02050604050505020204" pitchFamily="18" charset="0"/>
              </a:rPr>
              <a:t>саду, </a:t>
            </a:r>
            <a:r>
              <a:rPr lang="ru-RU" sz="2000" dirty="0">
                <a:latin typeface="Bookman Old Style" panose="02050604050505020204" pitchFamily="18" charset="0"/>
              </a:rPr>
              <a:t>владеющий информационными </a:t>
            </a:r>
            <a:r>
              <a:rPr lang="ru-RU" sz="2000" dirty="0" smtClean="0">
                <a:latin typeface="Bookman Old Style" panose="02050604050505020204" pitchFamily="18" charset="0"/>
              </a:rPr>
              <a:t>технологиями.                         </a:t>
            </a:r>
            <a:r>
              <a:rPr lang="ru-RU" sz="2000" i="1" dirty="0" smtClean="0">
                <a:latin typeface="Bookman Old Style" panose="02050604050505020204" pitchFamily="18" charset="0"/>
              </a:rPr>
              <a:t>Н</a:t>
            </a:r>
            <a:r>
              <a:rPr lang="ru-RU" sz="2000" i="1" dirty="0">
                <a:latin typeface="Bookman Old Style" panose="02050604050505020204" pitchFamily="18" charset="0"/>
              </a:rPr>
              <a:t>. Л. </a:t>
            </a:r>
            <a:r>
              <a:rPr lang="ru-RU" sz="2000" i="1" dirty="0" smtClean="0">
                <a:latin typeface="Bookman Old Style" panose="02050604050505020204" pitchFamily="18" charset="0"/>
              </a:rPr>
              <a:t>Ковалева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fsd.kopilkaurokov.ru/up/html/2020/12/24/k_5fe4ea95dce2e/568486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73" y="3648970"/>
            <a:ext cx="2209381" cy="3209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24608" y="2485651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Bookman Old Style" panose="02050604050505020204" pitchFamily="18" charset="0"/>
              </a:rPr>
              <a:t>Организатор</a:t>
            </a:r>
            <a:r>
              <a:rPr lang="ru-RU" sz="2000" dirty="0">
                <a:latin typeface="Bookman Old Style" panose="02050604050505020204" pitchFamily="18" charset="0"/>
              </a:rPr>
              <a:t>, наставник всей педагогической деятельности дошкольной организации и связывает все функции педагогических работников в единое целостное образовательное пространство. </a:t>
            </a:r>
            <a:r>
              <a:rPr lang="ru-RU" sz="2000" dirty="0" smtClean="0">
                <a:latin typeface="Bookman Old Style" panose="02050604050505020204" pitchFamily="18" charset="0"/>
              </a:rPr>
              <a:t>                  </a:t>
            </a:r>
            <a:r>
              <a:rPr lang="ru-RU" sz="2000" i="1" dirty="0" smtClean="0">
                <a:latin typeface="Bookman Old Style" panose="02050604050505020204" pitchFamily="18" charset="0"/>
              </a:rPr>
              <a:t>Н</a:t>
            </a:r>
            <a:r>
              <a:rPr lang="ru-RU" sz="2000" i="1" dirty="0">
                <a:latin typeface="Bookman Old Style" panose="02050604050505020204" pitchFamily="18" charset="0"/>
              </a:rPr>
              <a:t>. А. Виноградова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784592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037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73488"/>
              </p:ext>
            </p:extLst>
          </p:nvPr>
        </p:nvGraphicFramePr>
        <p:xfrm>
          <a:off x="1352600" y="1124744"/>
          <a:ext cx="7488832" cy="320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75777"/>
                <a:gridCol w="341305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96616" y="339862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399147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User\Desktop\Детский сад 20\фото\18 сад\DSC_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88640"/>
            <a:ext cx="519807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Детский сад 20\фото\18 сад\DSC_01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12" y="2924944"/>
            <a:ext cx="5558546" cy="3696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Детский сад 20\фото\педсоветы\0104_Педсовет\Заседание педагогического совета 30.03.2016 - 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3906458"/>
            <a:ext cx="3682290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фото педагогов\общие фото\photo_2023-05-31_16-02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15" y="195286"/>
            <a:ext cx="3543233" cy="2657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0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037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88426"/>
              </p:ext>
            </p:extLst>
          </p:nvPr>
        </p:nvGraphicFramePr>
        <p:xfrm>
          <a:off x="1352600" y="1124744"/>
          <a:ext cx="7488832" cy="320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75777"/>
                <a:gridCol w="341305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96616" y="339862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399147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3083" name="Picture 11" descr="https://www.mdou66lip.ru/assets/images/resources/593/a5f7e24bd1aa8b82c7ed87b431ec84fff11586d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188640"/>
            <a:ext cx="5303573" cy="3977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krgora-ds49.edumsko.ru/uploads/2900/2871/section/208149/foto/filial/mk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21" y="3068960"/>
            <a:ext cx="5367784" cy="3580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6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037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50218"/>
              </p:ext>
            </p:extLst>
          </p:nvPr>
        </p:nvGraphicFramePr>
        <p:xfrm>
          <a:off x="1352600" y="1124744"/>
          <a:ext cx="7488832" cy="320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75777"/>
                <a:gridCol w="341305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96616" y="339862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399147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5122" name="Picture 2" descr="https://abramova.virtualtaganrog.ru/files/2_ROSTOV/abramova/2-NormPravBaza/normativno-pravovaya_ba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17" y="63946"/>
            <a:ext cx="8892480" cy="666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8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1" y="3037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503386"/>
              </p:ext>
            </p:extLst>
          </p:nvPr>
        </p:nvGraphicFramePr>
        <p:xfrm>
          <a:off x="1352600" y="1124744"/>
          <a:ext cx="7488832" cy="3200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075777"/>
                <a:gridCol w="3413055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96616" y="3398627"/>
            <a:ext cx="7344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480" y="399147"/>
            <a:ext cx="871296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Arial Black" panose="020B0A04020102020204" pitchFamily="34" charset="0"/>
              </a:rPr>
              <a:t> </a:t>
            </a: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https://phonoteka.org/uploads/posts/2021-04/1619218245_28-phonoteka_org-p-fon-dlya-prezentatsii-distantsionnoe-obuch-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58" y="734331"/>
            <a:ext cx="9406597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3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art.pro/uploads/posts/2020-04/1587640000_23-p-strogie-foni-dlya-prezentatsii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" y="-36051"/>
            <a:ext cx="9902213" cy="685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4608" y="98072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top-fon.com/uploads/posts/2023-01/1674694221_top-fon-com-p-chelovek-dlya-prezentatsii-kartinki-bez-fo-201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top-fon.com/uploads/posts/2023-01/1674694221_top-fon-com-p-chelovek-dlya-prezentatsii-kartinki-bez-fo-201.jp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694221_top-fon-com-p-chelovek-dlya-prezentatsii-kartinki-bez-fo-201.jpg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banner2.cleanpng.com/20180804/zay/kisspng-stock-photography-illustration-clip-art-shuttersto-webzakaz-%D0%BB%D1%83%D1%87%D1%88%D0%B0%D1%8F-%D0%B1%D0%B0%D0%B7%D0%B0-%D0%BA%D0%BB%D0%B8%D0%B5%D0%BD%D1%82%D0%BE%D0%B2-5b6561ffa69070.46127342153337087968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0" t="3266" r="25754" b="8450"/>
          <a:stretch/>
        </p:blipFill>
        <p:spPr bwMode="auto">
          <a:xfrm>
            <a:off x="4749074" y="4509119"/>
            <a:ext cx="2290263" cy="21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0204" y="711423"/>
            <a:ext cx="79952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5872" y="746878"/>
            <a:ext cx="8729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0552" y="793045"/>
            <a:ext cx="85667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Основные компетентности старшего воспитателя (ЕКС)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80709118"/>
              </p:ext>
            </p:extLst>
          </p:nvPr>
        </p:nvGraphicFramePr>
        <p:xfrm>
          <a:off x="1059785" y="1396999"/>
          <a:ext cx="7635249" cy="4933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4630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EFB03B9-89DF-46F5-9327-B0837E1A4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graphicEl>
                                              <a:dgm id="{1EFB03B9-89DF-46F5-9327-B0837E1A4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E5F595F-3DF8-47AF-92F8-6F04F34B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graphicEl>
                                              <a:dgm id="{7E5F595F-3DF8-47AF-92F8-6F04F34B7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F2345E-7C7B-4E01-AC39-E186FC9146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graphicEl>
                                              <a:dgm id="{20F2345E-7C7B-4E01-AC39-E186FC9146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1C04C8-20C6-44E0-9B74-4FEDC9008C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graphicEl>
                                              <a:dgm id="{FA1C04C8-20C6-44E0-9B74-4FEDC9008C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EE90375-8600-44E2-8A75-A7E1D225BE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graphicEl>
                                              <a:dgm id="{9EE90375-8600-44E2-8A75-A7E1D225BE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19E5388-3565-4914-A9B1-93D37FC21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graphicEl>
                                              <a:dgm id="{719E5388-3565-4914-A9B1-93D37FC21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57A8575B-1425-492E-914D-AC4229250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graphicEl>
                                              <a:dgm id="{57A8575B-1425-492E-914D-AC4229250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D8146D4-15E3-49F5-9172-4AAA09210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graphicEl>
                                              <a:dgm id="{3D8146D4-15E3-49F5-9172-4AAA09210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304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</TotalTime>
  <Words>125</Words>
  <Application>Microsoft Office PowerPoint</Application>
  <PresentationFormat>Лист A4 (210x297 мм)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2023-08-16T05:28:32Z</dcterms:created>
  <dcterms:modified xsi:type="dcterms:W3CDTF">2023-11-07T03:16:35Z</dcterms:modified>
</cp:coreProperties>
</file>